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B5"/>
    <a:srgbClr val="3B3838"/>
    <a:srgbClr val="FEE3D4"/>
    <a:srgbClr val="FCF19C"/>
    <a:srgbClr val="FDD691"/>
    <a:srgbClr val="FFEB55"/>
    <a:srgbClr val="FAF3AD"/>
    <a:srgbClr val="FEE4D0"/>
    <a:srgbClr val="FEE4CD"/>
    <a:srgbClr val="F8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89051" autoAdjust="0"/>
  </p:normalViewPr>
  <p:slideViewPr>
    <p:cSldViewPr snapToGrid="0">
      <p:cViewPr>
        <p:scale>
          <a:sx n="89" d="100"/>
          <a:sy n="89" d="100"/>
        </p:scale>
        <p:origin x="101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82F3-0D65-44ED-A903-41397E07DFA0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A853-FCD9-47B5-9B0D-6228C378E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6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FA853-FCD9-47B5-9B0D-6228C378E4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9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2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7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3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2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6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77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92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74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F53DE-098C-46B7-96C3-201BE30890EB}" type="datetimeFigureOut">
              <a:rPr kumimoji="1" lang="ja-JP" altLang="en-US" smtClean="0"/>
              <a:t>2025/5/27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09B5-A2D0-47F0-88D0-FF79872949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8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AA9C3E4-5CFB-E634-D885-02A5313FB279}"/>
              </a:ext>
            </a:extLst>
          </p:cNvPr>
          <p:cNvSpPr/>
          <p:nvPr/>
        </p:nvSpPr>
        <p:spPr>
          <a:xfrm>
            <a:off x="5428205" y="1523255"/>
            <a:ext cx="3646150" cy="4276633"/>
          </a:xfrm>
          <a:prstGeom prst="rect">
            <a:avLst/>
          </a:prstGeom>
          <a:gradFill>
            <a:gsLst>
              <a:gs pos="1000">
                <a:srgbClr val="FFECAF"/>
              </a:gs>
              <a:gs pos="37000">
                <a:srgbClr val="FEE2D6"/>
              </a:gs>
              <a:gs pos="100000">
                <a:schemeClr val="accent5">
                  <a:lumMod val="20000"/>
                  <a:lumOff val="80000"/>
                </a:schemeClr>
              </a:gs>
              <a:gs pos="76000">
                <a:schemeClr val="accent5">
                  <a:lumMod val="20000"/>
                  <a:lumOff val="80000"/>
                </a:schemeClr>
              </a:gs>
              <a:gs pos="94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E4B79A3-ECA5-A94A-3554-992096C1FD17}"/>
              </a:ext>
            </a:extLst>
          </p:cNvPr>
          <p:cNvGrpSpPr/>
          <p:nvPr/>
        </p:nvGrpSpPr>
        <p:grpSpPr>
          <a:xfrm>
            <a:off x="917785" y="1023796"/>
            <a:ext cx="7857902" cy="4810407"/>
            <a:chOff x="942977" y="247048"/>
            <a:chExt cx="7594452" cy="4810407"/>
          </a:xfrm>
          <a:gradFill flip="none" rotWithShape="1">
            <a:gsLst>
              <a:gs pos="43000">
                <a:schemeClr val="accent4">
                  <a:lumMod val="20000"/>
                  <a:lumOff val="8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</a:gsLst>
            <a:lin ang="16200000" scaled="0"/>
            <a:tileRect/>
          </a:gradFill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555DA128-479F-D397-3C8E-76A875570BB1}"/>
                </a:ext>
              </a:extLst>
            </p:cNvPr>
            <p:cNvGrpSpPr/>
            <p:nvPr/>
          </p:nvGrpSpPr>
          <p:grpSpPr>
            <a:xfrm>
              <a:off x="942977" y="780822"/>
              <a:ext cx="7558196" cy="4276633"/>
              <a:chOff x="3554902" y="1749419"/>
              <a:chExt cx="5997380" cy="3314517"/>
            </a:xfrm>
            <a:grpFill/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C7E26893-440A-B502-06D2-9F00953BEA0C}"/>
                  </a:ext>
                </a:extLst>
              </p:cNvPr>
              <p:cNvSpPr/>
              <p:nvPr/>
            </p:nvSpPr>
            <p:spPr>
              <a:xfrm>
                <a:off x="3554902" y="1749419"/>
                <a:ext cx="2796197" cy="3314517"/>
              </a:xfrm>
              <a:prstGeom prst="rect">
                <a:avLst/>
              </a:prstGeom>
              <a:gradFill>
                <a:gsLst>
                  <a:gs pos="1000">
                    <a:srgbClr val="FFECAF"/>
                  </a:gs>
                  <a:gs pos="37000">
                    <a:srgbClr val="FEE2D6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  <a:gs pos="76000">
                    <a:schemeClr val="accent5">
                      <a:lumMod val="20000"/>
                      <a:lumOff val="80000"/>
                    </a:schemeClr>
                  </a:gs>
                  <a:gs pos="94000">
                    <a:schemeClr val="accent5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55" dirty="0"/>
              </a:p>
            </p:txBody>
          </p:sp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5D96DEC6-C10D-A9E0-DA1B-1A0F95036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0838" y="4632911"/>
                <a:ext cx="2790262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右大かっこ 7">
                <a:extLst>
                  <a:ext uri="{FF2B5EF4-FFF2-40B4-BE49-F238E27FC236}">
                    <a16:creationId xmlns:a16="http://schemas.microsoft.com/office/drawing/2014/main" id="{16D1CE0F-2596-53C5-30BB-A57EE396EBCD}"/>
                  </a:ext>
                </a:extLst>
              </p:cNvPr>
              <p:cNvSpPr/>
              <p:nvPr/>
            </p:nvSpPr>
            <p:spPr>
              <a:xfrm rot="16200000">
                <a:off x="4895815" y="3939328"/>
                <a:ext cx="83532" cy="1387165"/>
              </a:xfrm>
              <a:prstGeom prst="rightBracket">
                <a:avLst/>
              </a:prstGeom>
              <a:solidFill>
                <a:srgbClr val="FFE9B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155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4EC471-636A-96C3-C84A-BBC1F2503870}"/>
                  </a:ext>
                </a:extLst>
              </p:cNvPr>
              <p:cNvSpPr txBox="1"/>
              <p:nvPr/>
            </p:nvSpPr>
            <p:spPr>
              <a:xfrm>
                <a:off x="7324051" y="3602667"/>
                <a:ext cx="2228231" cy="19082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dirty="0"/>
                  <a:t>京都市建設局土木管理部道路河川管理課</a:t>
                </a:r>
              </a:p>
            </p:txBody>
          </p:sp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26243C0-E354-9CF5-61F9-ED02112D5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302" y="4696363"/>
                <a:ext cx="763840" cy="294272"/>
              </a:xfrm>
              <a:prstGeom prst="rect">
                <a:avLst/>
              </a:prstGeom>
              <a:noFill/>
            </p:spPr>
          </p:pic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5B5000-D54A-C4B1-9C98-45DC8E4158D1}"/>
                </a:ext>
              </a:extLst>
            </p:cNvPr>
            <p:cNvSpPr txBox="1"/>
            <p:nvPr/>
          </p:nvSpPr>
          <p:spPr>
            <a:xfrm>
              <a:off x="2026226" y="304579"/>
              <a:ext cx="1564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【</a:t>
              </a:r>
              <a:r>
                <a:rPr kumimoji="1" lang="ja-JP" altLang="en-US" dirty="0"/>
                <a:t>オモテ</a:t>
              </a:r>
              <a:r>
                <a:rPr kumimoji="1" lang="en-US" altLang="ja-JP" dirty="0"/>
                <a:t>】</a:t>
              </a:r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EEF4DBC-9837-1137-189B-44E745A6D20E}"/>
                </a:ext>
              </a:extLst>
            </p:cNvPr>
            <p:cNvSpPr txBox="1"/>
            <p:nvPr/>
          </p:nvSpPr>
          <p:spPr>
            <a:xfrm>
              <a:off x="6515886" y="247048"/>
              <a:ext cx="125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【</a:t>
              </a:r>
              <a:r>
                <a:rPr kumimoji="1" lang="ja-JP" altLang="en-US" dirty="0"/>
                <a:t>ウラ</a:t>
              </a:r>
              <a:r>
                <a:rPr kumimoji="1" lang="en-US" altLang="ja-JP" dirty="0"/>
                <a:t>】</a:t>
              </a:r>
              <a:endParaRPr kumimoji="1"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F3AAB1E-4FF0-316F-36B9-8D91765A05C7}"/>
                </a:ext>
              </a:extLst>
            </p:cNvPr>
            <p:cNvSpPr/>
            <p:nvPr/>
          </p:nvSpPr>
          <p:spPr>
            <a:xfrm>
              <a:off x="5592104" y="3480098"/>
              <a:ext cx="2945325" cy="1447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</a:rPr>
                <a:t>商品詳細</a:t>
              </a:r>
              <a:endParaRPr kumimoji="1" lang="en-US" altLang="ja-JP" sz="1200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</a:rPr>
                <a:t>（医療機器届出番号　等）</a:t>
              </a:r>
            </a:p>
          </p:txBody>
        </p:sp>
      </p:grpSp>
      <p:pic>
        <p:nvPicPr>
          <p:cNvPr id="65" name="図 64">
            <a:extLst>
              <a:ext uri="{FF2B5EF4-FFF2-40B4-BE49-F238E27FC236}">
                <a16:creationId xmlns:a16="http://schemas.microsoft.com/office/drawing/2014/main" id="{0E940D87-77B2-6D0D-534D-5CB51F013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82" y="2789220"/>
            <a:ext cx="702374" cy="25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4B4848BC-ABDB-BC36-C658-2DFC9E270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19" y="2796846"/>
            <a:ext cx="702374" cy="23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図 1">
            <a:extLst>
              <a:ext uri="{FF2B5EF4-FFF2-40B4-BE49-F238E27FC236}">
                <a16:creationId xmlns:a16="http://schemas.microsoft.com/office/drawing/2014/main" id="{8E322999-254D-1172-77CB-2D8AFD8D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35524" r="20978" b="28203"/>
          <a:stretch>
            <a:fillRect/>
          </a:stretch>
        </p:blipFill>
        <p:spPr bwMode="auto">
          <a:xfrm>
            <a:off x="1530706" y="3219496"/>
            <a:ext cx="2531597" cy="20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246F7A93-B5B1-7405-2CE4-ACFAE20B73E9}"/>
              </a:ext>
            </a:extLst>
          </p:cNvPr>
          <p:cNvSpPr/>
          <p:nvPr/>
        </p:nvSpPr>
        <p:spPr>
          <a:xfrm flipH="1">
            <a:off x="5602832" y="1721931"/>
            <a:ext cx="2028540" cy="898654"/>
          </a:xfrm>
          <a:prstGeom prst="wedgeEllipseCallout">
            <a:avLst>
              <a:gd name="adj1" fmla="val -61302"/>
              <a:gd name="adj2" fmla="val 18432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図 14">
            <a:extLst>
              <a:ext uri="{FF2B5EF4-FFF2-40B4-BE49-F238E27FC236}">
                <a16:creationId xmlns:a16="http://schemas.microsoft.com/office/drawing/2014/main" id="{E4AC791A-6A64-3253-7DDB-92084D95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/>
          <a:stretch>
            <a:fillRect/>
          </a:stretch>
        </p:blipFill>
        <p:spPr bwMode="auto">
          <a:xfrm>
            <a:off x="7771965" y="1721931"/>
            <a:ext cx="826364" cy="10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ローチャート: 組合せ 23">
            <a:extLst>
              <a:ext uri="{FF2B5EF4-FFF2-40B4-BE49-F238E27FC236}">
                <a16:creationId xmlns:a16="http://schemas.microsoft.com/office/drawing/2014/main" id="{DDB33F19-4668-A9FC-5594-0243DA2D3C50}"/>
              </a:ext>
            </a:extLst>
          </p:cNvPr>
          <p:cNvSpPr/>
          <p:nvPr/>
        </p:nvSpPr>
        <p:spPr>
          <a:xfrm rot="18288241">
            <a:off x="1905847" y="3105222"/>
            <a:ext cx="108493" cy="1006478"/>
          </a:xfrm>
          <a:prstGeom prst="flowChartMerge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4000">
                <a:srgbClr val="FFEB55"/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フローチャート: 組合せ 24">
            <a:extLst>
              <a:ext uri="{FF2B5EF4-FFF2-40B4-BE49-F238E27FC236}">
                <a16:creationId xmlns:a16="http://schemas.microsoft.com/office/drawing/2014/main" id="{1F399B90-C08C-0738-96CC-D338DFA89D66}"/>
              </a:ext>
            </a:extLst>
          </p:cNvPr>
          <p:cNvSpPr/>
          <p:nvPr/>
        </p:nvSpPr>
        <p:spPr>
          <a:xfrm rot="15945801">
            <a:off x="1958298" y="3634707"/>
            <a:ext cx="76715" cy="780373"/>
          </a:xfrm>
          <a:prstGeom prst="flowChartMerge">
            <a:avLst/>
          </a:prstGeom>
          <a:gradFill>
            <a:gsLst>
              <a:gs pos="78000">
                <a:srgbClr val="FFEB55"/>
              </a:gs>
              <a:gs pos="0">
                <a:schemeClr val="bg1"/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フローチャート: 組合せ 25">
            <a:extLst>
              <a:ext uri="{FF2B5EF4-FFF2-40B4-BE49-F238E27FC236}">
                <a16:creationId xmlns:a16="http://schemas.microsoft.com/office/drawing/2014/main" id="{08D0732D-B86A-C04B-6D68-2C08BD73DCB9}"/>
              </a:ext>
            </a:extLst>
          </p:cNvPr>
          <p:cNvSpPr/>
          <p:nvPr/>
        </p:nvSpPr>
        <p:spPr>
          <a:xfrm rot="20381695">
            <a:off x="2227712" y="3067686"/>
            <a:ext cx="103651" cy="722627"/>
          </a:xfrm>
          <a:prstGeom prst="flowChartMerge">
            <a:avLst/>
          </a:prstGeom>
          <a:gradFill>
            <a:gsLst>
              <a:gs pos="93000">
                <a:srgbClr val="FFEB55"/>
              </a:gs>
              <a:gs pos="0">
                <a:schemeClr val="bg1"/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 descr="缶, 記号 が含まれている画像&#10;&#10;自動的に生成された説明">
            <a:extLst>
              <a:ext uri="{FF2B5EF4-FFF2-40B4-BE49-F238E27FC236}">
                <a16:creationId xmlns:a16="http://schemas.microsoft.com/office/drawing/2014/main" id="{A3FF9951-8D0A-39C6-A108-5EDD800A1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46" y="2715216"/>
            <a:ext cx="1242600" cy="1242600"/>
          </a:xfrm>
          <a:prstGeom prst="rect">
            <a:avLst/>
          </a:prstGeom>
          <a:ln>
            <a:noFill/>
          </a:ln>
        </p:spPr>
      </p:pic>
      <p:pic>
        <p:nvPicPr>
          <p:cNvPr id="34" name="図 33" descr="QR コード&#10;&#10;自動的に生成された説明">
            <a:extLst>
              <a:ext uri="{FF2B5EF4-FFF2-40B4-BE49-F238E27FC236}">
                <a16:creationId xmlns:a16="http://schemas.microsoft.com/office/drawing/2014/main" id="{623EFCE2-64D2-6A19-011C-CE70EC90D8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16" y="3094005"/>
            <a:ext cx="726781" cy="726781"/>
          </a:xfrm>
          <a:prstGeom prst="rect">
            <a:avLst/>
          </a:prstGeom>
        </p:spPr>
      </p:pic>
      <p:pic>
        <p:nvPicPr>
          <p:cNvPr id="36" name="図 35" descr="QR コード&#10;&#10;自動的に生成された説明">
            <a:extLst>
              <a:ext uri="{FF2B5EF4-FFF2-40B4-BE49-F238E27FC236}">
                <a16:creationId xmlns:a16="http://schemas.microsoft.com/office/drawing/2014/main" id="{2F215A48-C36D-B2F0-FEBB-B567B7C91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35" y="3071887"/>
            <a:ext cx="720702" cy="74889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D5FFFC-DEF1-7B6D-0EE6-0F57E7978F11}"/>
              </a:ext>
            </a:extLst>
          </p:cNvPr>
          <p:cNvSpPr txBox="1"/>
          <p:nvPr/>
        </p:nvSpPr>
        <p:spPr>
          <a:xfrm>
            <a:off x="5686115" y="1908803"/>
            <a:ext cx="202854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　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</a:rPr>
              <a:t>道路がこわれていたら、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E100"/>
                </a:highlight>
              </a:rPr>
              <a:t>「みっけ隊」アプリ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</a:rPr>
              <a:t>で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</a:rPr>
              <a:t>　　　教えてね！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EF372EB2-84DC-3B83-EBEF-75F869460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2360">
            <a:off x="7843364" y="1861140"/>
            <a:ext cx="167993" cy="229325"/>
          </a:xfrm>
          <a:prstGeom prst="rect">
            <a:avLst/>
          </a:prstGeom>
        </p:spPr>
      </p:pic>
      <p:sp>
        <p:nvSpPr>
          <p:cNvPr id="20" name="雲 19">
            <a:extLst>
              <a:ext uri="{FF2B5EF4-FFF2-40B4-BE49-F238E27FC236}">
                <a16:creationId xmlns:a16="http://schemas.microsoft.com/office/drawing/2014/main" id="{0E250258-DDCB-9221-FCFD-7FFE70DC2769}"/>
              </a:ext>
            </a:extLst>
          </p:cNvPr>
          <p:cNvSpPr/>
          <p:nvPr/>
        </p:nvSpPr>
        <p:spPr>
          <a:xfrm rot="280763">
            <a:off x="1847492" y="2438738"/>
            <a:ext cx="639967" cy="4404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雲 20">
            <a:extLst>
              <a:ext uri="{FF2B5EF4-FFF2-40B4-BE49-F238E27FC236}">
                <a16:creationId xmlns:a16="http://schemas.microsoft.com/office/drawing/2014/main" id="{A65E9426-E66C-943F-247C-771B0BDC0FB7}"/>
              </a:ext>
            </a:extLst>
          </p:cNvPr>
          <p:cNvSpPr/>
          <p:nvPr/>
        </p:nvSpPr>
        <p:spPr>
          <a:xfrm rot="273953">
            <a:off x="2495237" y="2443133"/>
            <a:ext cx="836065" cy="4404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雲 21">
            <a:extLst>
              <a:ext uri="{FF2B5EF4-FFF2-40B4-BE49-F238E27FC236}">
                <a16:creationId xmlns:a16="http://schemas.microsoft.com/office/drawing/2014/main" id="{DF4D2278-DF89-90B0-A2DA-76C2DBF803FC}"/>
              </a:ext>
            </a:extLst>
          </p:cNvPr>
          <p:cNvSpPr/>
          <p:nvPr/>
        </p:nvSpPr>
        <p:spPr>
          <a:xfrm rot="440268">
            <a:off x="3353337" y="2444347"/>
            <a:ext cx="861578" cy="44044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39965A7-7927-CD90-EE88-BFD4A6C6F844}"/>
              </a:ext>
            </a:extLst>
          </p:cNvPr>
          <p:cNvSpPr/>
          <p:nvPr/>
        </p:nvSpPr>
        <p:spPr>
          <a:xfrm>
            <a:off x="1840467" y="1649407"/>
            <a:ext cx="673767" cy="645771"/>
          </a:xfrm>
          <a:prstGeom prst="ellipse">
            <a:avLst/>
          </a:prstGeom>
          <a:gradFill>
            <a:gsLst>
              <a:gs pos="36000">
                <a:srgbClr val="FEE3D4"/>
              </a:gs>
              <a:gs pos="100000">
                <a:schemeClr val="bg1">
                  <a:lumMod val="99000"/>
                  <a:alpha val="92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E994244-1D69-38B3-170D-A82F16AE9DCD}"/>
              </a:ext>
            </a:extLst>
          </p:cNvPr>
          <p:cNvSpPr/>
          <p:nvPr/>
        </p:nvSpPr>
        <p:spPr>
          <a:xfrm>
            <a:off x="2439064" y="1890589"/>
            <a:ext cx="445457" cy="446293"/>
          </a:xfrm>
          <a:prstGeom prst="ellipse">
            <a:avLst/>
          </a:prstGeom>
          <a:gradFill>
            <a:gsLst>
              <a:gs pos="66000">
                <a:srgbClr val="FFEBB5"/>
              </a:gs>
              <a:gs pos="7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2DFDB7-BB03-F4F9-D472-459856FD8EAA}"/>
              </a:ext>
            </a:extLst>
          </p:cNvPr>
          <p:cNvSpPr txBox="1"/>
          <p:nvPr/>
        </p:nvSpPr>
        <p:spPr>
          <a:xfrm>
            <a:off x="917785" y="2489080"/>
            <a:ext cx="3702976" cy="703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solidFill>
                  <a:schemeClr val="bg2">
                    <a:lumMod val="50000"/>
                  </a:schemeClr>
                </a:solidFill>
              </a:rPr>
              <a:t>　 </a:t>
            </a:r>
            <a:r>
              <a:rPr lang="ja-JP" altLang="en-US" sz="15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道路を</a:t>
            </a: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</a:t>
            </a:r>
            <a:r>
              <a:rPr lang="ja-JP" alt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広く</a:t>
            </a:r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 </a:t>
            </a:r>
            <a:r>
              <a:rPr lang="ja-JP" alt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美しく</a:t>
            </a:r>
            <a:r>
              <a:rPr lang="ja-JP" alt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 </a:t>
            </a:r>
            <a:r>
              <a:rPr lang="ja-JP" alt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安全に</a:t>
            </a:r>
            <a:endParaRPr lang="en-US" altLang="ja-JP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　　　　　　　　　　　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　　　　　　　　　　　　</a:t>
            </a:r>
            <a:r>
              <a:rPr lang="ja-JP" altLang="en-US" sz="15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使いましょう！</a:t>
            </a:r>
          </a:p>
        </p:txBody>
      </p:sp>
      <p:sp>
        <p:nvSpPr>
          <p:cNvPr id="15" name="星: 4 pt 14">
            <a:extLst>
              <a:ext uri="{FF2B5EF4-FFF2-40B4-BE49-F238E27FC236}">
                <a16:creationId xmlns:a16="http://schemas.microsoft.com/office/drawing/2014/main" id="{5C2274C7-6FD0-61BE-B67A-E7754A1CE331}"/>
              </a:ext>
            </a:extLst>
          </p:cNvPr>
          <p:cNvSpPr/>
          <p:nvPr/>
        </p:nvSpPr>
        <p:spPr>
          <a:xfrm rot="1094057">
            <a:off x="8579178" y="1798827"/>
            <a:ext cx="136855" cy="234142"/>
          </a:xfrm>
          <a:prstGeom prst="star4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: 4 pt 15">
            <a:extLst>
              <a:ext uri="{FF2B5EF4-FFF2-40B4-BE49-F238E27FC236}">
                <a16:creationId xmlns:a16="http://schemas.microsoft.com/office/drawing/2014/main" id="{C407295C-D6F4-6438-0A10-2E0E21585EE5}"/>
              </a:ext>
            </a:extLst>
          </p:cNvPr>
          <p:cNvSpPr/>
          <p:nvPr/>
        </p:nvSpPr>
        <p:spPr>
          <a:xfrm rot="911274">
            <a:off x="8605915" y="2001526"/>
            <a:ext cx="124930" cy="157001"/>
          </a:xfrm>
          <a:prstGeom prst="star4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星: 4 pt 58">
            <a:extLst>
              <a:ext uri="{FF2B5EF4-FFF2-40B4-BE49-F238E27FC236}">
                <a16:creationId xmlns:a16="http://schemas.microsoft.com/office/drawing/2014/main" id="{06AE7716-57A1-F7A9-A6AD-B32EB79B1E97}"/>
              </a:ext>
            </a:extLst>
          </p:cNvPr>
          <p:cNvSpPr/>
          <p:nvPr/>
        </p:nvSpPr>
        <p:spPr>
          <a:xfrm rot="234317">
            <a:off x="4006900" y="4636561"/>
            <a:ext cx="272273" cy="323842"/>
          </a:xfrm>
          <a:prstGeom prst="star4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星: 4 pt 59">
            <a:extLst>
              <a:ext uri="{FF2B5EF4-FFF2-40B4-BE49-F238E27FC236}">
                <a16:creationId xmlns:a16="http://schemas.microsoft.com/office/drawing/2014/main" id="{90838BC7-9232-D434-0F07-8633BF84D2D2}"/>
              </a:ext>
            </a:extLst>
          </p:cNvPr>
          <p:cNvSpPr/>
          <p:nvPr/>
        </p:nvSpPr>
        <p:spPr>
          <a:xfrm>
            <a:off x="4223645" y="4426944"/>
            <a:ext cx="172336" cy="253022"/>
          </a:xfrm>
          <a:prstGeom prst="star4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E3244386-5D08-3DEA-61B9-3517AD2A5CCD}"/>
              </a:ext>
            </a:extLst>
          </p:cNvPr>
          <p:cNvSpPr/>
          <p:nvPr/>
        </p:nvSpPr>
        <p:spPr>
          <a:xfrm>
            <a:off x="3840529" y="1763893"/>
            <a:ext cx="631668" cy="625628"/>
          </a:xfrm>
          <a:prstGeom prst="ellipse">
            <a:avLst/>
          </a:prstGeom>
          <a:gradFill>
            <a:gsLst>
              <a:gs pos="55000">
                <a:srgbClr val="FFEBB5"/>
              </a:gs>
              <a:gs pos="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4DF1899-A282-91FF-B650-6F622A940BAE}"/>
              </a:ext>
            </a:extLst>
          </p:cNvPr>
          <p:cNvSpPr/>
          <p:nvPr/>
        </p:nvSpPr>
        <p:spPr>
          <a:xfrm>
            <a:off x="955203" y="1754069"/>
            <a:ext cx="569209" cy="538512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510A866-04FF-A757-34B0-70B2F012D297}"/>
              </a:ext>
            </a:extLst>
          </p:cNvPr>
          <p:cNvSpPr/>
          <p:nvPr/>
        </p:nvSpPr>
        <p:spPr>
          <a:xfrm>
            <a:off x="2797389" y="1642864"/>
            <a:ext cx="631669" cy="611219"/>
          </a:xfrm>
          <a:prstGeom prst="ellipse">
            <a:avLst/>
          </a:prstGeom>
          <a:gradFill>
            <a:gsLst>
              <a:gs pos="85000">
                <a:schemeClr val="accent5">
                  <a:lumMod val="43000"/>
                  <a:lumOff val="57000"/>
                </a:schemeClr>
              </a:gs>
              <a:gs pos="7000">
                <a:schemeClr val="bg1"/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星: 4 pt 60">
            <a:extLst>
              <a:ext uri="{FF2B5EF4-FFF2-40B4-BE49-F238E27FC236}">
                <a16:creationId xmlns:a16="http://schemas.microsoft.com/office/drawing/2014/main" id="{046D5E11-46C5-46D4-2914-D31AC0079687}"/>
              </a:ext>
            </a:extLst>
          </p:cNvPr>
          <p:cNvSpPr/>
          <p:nvPr/>
        </p:nvSpPr>
        <p:spPr>
          <a:xfrm>
            <a:off x="4117549" y="4179684"/>
            <a:ext cx="172336" cy="253022"/>
          </a:xfrm>
          <a:prstGeom prst="star4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D9429F4-22D5-3F6E-0EE0-381B552054A6}"/>
              </a:ext>
            </a:extLst>
          </p:cNvPr>
          <p:cNvSpPr/>
          <p:nvPr/>
        </p:nvSpPr>
        <p:spPr>
          <a:xfrm>
            <a:off x="3404369" y="1696071"/>
            <a:ext cx="510206" cy="496061"/>
          </a:xfrm>
          <a:prstGeom prst="ellipse">
            <a:avLst/>
          </a:prstGeom>
          <a:gradFill>
            <a:gsLst>
              <a:gs pos="100000">
                <a:schemeClr val="bg1"/>
              </a:gs>
              <a:gs pos="47000">
                <a:srgbClr val="FEE3D4"/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682D112-C679-68D9-F62E-938AEA1F10F4}"/>
              </a:ext>
            </a:extLst>
          </p:cNvPr>
          <p:cNvSpPr/>
          <p:nvPr/>
        </p:nvSpPr>
        <p:spPr>
          <a:xfrm>
            <a:off x="945901" y="1830282"/>
            <a:ext cx="370297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200" b="1" cap="none" spc="0" dirty="0">
                <a:ln w="127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</a:t>
            </a:r>
            <a:r>
              <a:rPr lang="ja-JP" altLang="en-US" sz="2200" b="1" cap="none" spc="0" dirty="0">
                <a:ln w="127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ja-JP" altLang="en-US" sz="2200" b="1" cap="none" spc="0" dirty="0">
                <a:ln w="127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は</a:t>
            </a:r>
            <a:r>
              <a:rPr lang="ja-JP" altLang="en-US" sz="2200" b="1" cap="none" spc="0" dirty="0">
                <a:ln w="127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「道路ふれあい月間</a:t>
            </a:r>
            <a:r>
              <a:rPr lang="ja-JP" altLang="en-US" sz="2200" b="1" dirty="0">
                <a:ln w="127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ja-JP" sz="2200" b="1" cap="none" spc="0" dirty="0">
              <a:ln w="127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73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1253</TotalTime>
  <Words>58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Kyoto City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Kyoto</dc:creator>
  <cp:lastModifiedBy>Kyoto</cp:lastModifiedBy>
  <cp:revision>62</cp:revision>
  <cp:lastPrinted>2025-05-26T04:45:13Z</cp:lastPrinted>
  <dcterms:created xsi:type="dcterms:W3CDTF">2024-02-05T02:04:29Z</dcterms:created>
  <dcterms:modified xsi:type="dcterms:W3CDTF">2025-05-27T00:40:01Z</dcterms:modified>
</cp:coreProperties>
</file>