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38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ABA70-1F58-1EFB-C34C-02C432864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B948EB6-C2D9-4AA4-5D46-1AE1BF091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9736ED-3909-698F-66EE-F6C03C63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26CD6B-03EE-A9A1-CCD7-1DF2E58A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D81F0C-C23E-F6E3-5BD5-653F4DA4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95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6BC714-D2DF-E01A-F36E-E62F04B0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C1BA2C-D2B5-B490-E549-0D30756E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7E8159-290B-4AC4-68F3-9BFA1B17F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660ADA-7156-01E2-3839-3EA08F66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AF4F72-90B2-DADC-EDDA-25FA0743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9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5027C5D-3E2A-A81B-223A-FCF86A362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F94C44-A0C0-900A-2F78-93179058D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B95DC9-4796-349C-ADF4-573BF4B8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6F8265-026C-9E05-0DD7-A40A1DF1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2B65D7-E8FF-0A7A-BAD3-19D7D881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562DF9-1927-9C92-1469-AF1650E8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12B73E-F4D1-AC2D-8346-48F5DFAD7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EA2AF7-123E-F30F-F685-A06E866F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459C9A-26F6-4CD7-8E6F-8EB55CE25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0F3CF1-12F6-DBAB-A430-A5B135B4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81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7B8B5-602A-E64A-00BD-E49CC982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EDD88A-0D62-237B-EF5A-A844FEB60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435E6C-F342-FDDC-C513-13776C41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FC3C5-846C-0D03-C171-1E1F867B1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D3756D-3D6E-6EF8-A102-CCDAFCE6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18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ECAB1-C3DD-FC20-E0DC-E9FC62D1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90ADBB-1538-D625-4B9E-B952C55BB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B3EC10-113E-0823-2CF6-102E1B137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4E6AF4-774C-CBBF-E2DD-54E69380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08F32-4214-FF21-2065-23F23764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EF4488-BFEF-3E4E-E2FF-6A787394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2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6D461-7629-8E16-4F2F-14B64EC2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BECBB5-7884-E021-8749-E5B899856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EBED7C-6AAB-954D-AE91-04686FABD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87A329-A0B0-6209-59C7-AB0FD1833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541522-EC98-B5B3-11AE-0135914C5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E3B04A0-FC5E-4C35-FEF1-F5166592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DF8B1C8-8D13-6037-B717-B8FF2F93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0ADF92-B56B-FD93-D4CC-58D08BDE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29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3C583-2CFE-B71A-CC72-73BC9DED4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4652BC-72CF-A242-CEFF-17C1ABAD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4F1E42-48F3-EF7E-E2A2-69FA0586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F70EAE-89DE-7F8D-7EEE-5036E3B9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64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714DC0-EB8D-B2EB-0EEF-AC4929EB9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30E048-CFEF-E9F3-7805-3B150DD8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E7A067-6825-C21C-E6F6-1106A4B1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9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2164E2-693F-CBD0-1956-BA514394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D61225-912D-71F8-775A-579D767C2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2DE742-7681-2009-010A-C6B570D7F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1734B6-2CC2-49FE-CD37-A14120F2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FC291E-794C-B01B-82B5-5D5959D5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739B65-9BED-49EE-D7F3-AC90B500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2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1A0F16-52DC-A51D-8D8F-1D4968AFC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118CF3-3404-6DF4-736B-E5E630541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A3CA06-13A8-0782-44FF-C328AA4CB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6A9E2C-E219-4071-7ABE-A1B34C8D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78E4FB-D12F-E2A2-8613-904B38BA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FBB907-C7BB-DD20-DBDF-1187A44A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15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C74AEF-59A1-103E-E93B-52FECF35C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63F853-A374-9589-CEF1-E229FAC55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9720B3-5BB4-7719-73D5-E4F5AB2AB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C7406-9E05-41EA-80C6-CF12A3FBCB1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D19E06-B80F-D935-C801-792885FA2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E9E0CF-2BC8-AD93-F850-E34F04A17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E918-A506-479D-A537-0153B6BE38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36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ドアの横の窓&#10;&#10;中程度の精度で自動的に生成された説明">
            <a:extLst>
              <a:ext uri="{FF2B5EF4-FFF2-40B4-BE49-F238E27FC236}">
                <a16:creationId xmlns:a16="http://schemas.microsoft.com/office/drawing/2014/main" id="{508404A8-233A-4EAA-A7D7-8EC888D3F9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97" y="1242391"/>
            <a:ext cx="6634922" cy="497619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97D14B-6CFB-66D3-C6D1-130BB4C2AAA2}"/>
              </a:ext>
            </a:extLst>
          </p:cNvPr>
          <p:cNvSpPr txBox="1"/>
          <p:nvPr/>
        </p:nvSpPr>
        <p:spPr>
          <a:xfrm>
            <a:off x="786296" y="477150"/>
            <a:ext cx="5733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〇旧食堂　換気扇修繕</a:t>
            </a:r>
            <a:endParaRPr kumimoji="1" lang="en-US" altLang="ja-JP" sz="2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E5C86B-E244-7D6E-A867-F792659F6224}"/>
              </a:ext>
            </a:extLst>
          </p:cNvPr>
          <p:cNvSpPr txBox="1"/>
          <p:nvPr/>
        </p:nvSpPr>
        <p:spPr>
          <a:xfrm>
            <a:off x="7606748" y="1289028"/>
            <a:ext cx="40684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・場所</a:t>
            </a:r>
            <a:endParaRPr kumimoji="1" lang="en-US" altLang="ja-JP" dirty="0"/>
          </a:p>
          <a:p>
            <a:r>
              <a:rPr lang="ja-JP" altLang="en-US" dirty="0"/>
              <a:t>　旧食堂１階みなみエコまちステー</a:t>
            </a:r>
            <a:endParaRPr lang="en-US" altLang="ja-JP" dirty="0"/>
          </a:p>
          <a:p>
            <a:r>
              <a:rPr lang="ja-JP" altLang="en-US" dirty="0"/>
              <a:t>　ション倉庫兼休憩室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・故障内容</a:t>
            </a:r>
            <a:endParaRPr kumimoji="1" lang="en-US" altLang="ja-JP" dirty="0"/>
          </a:p>
          <a:p>
            <a:r>
              <a:rPr kumimoji="1" lang="ja-JP" altLang="en-US" dirty="0"/>
              <a:t>　コードに電源を指しても換気扇　　　　　　</a:t>
            </a:r>
            <a:endParaRPr kumimoji="1" lang="en-US" altLang="ja-JP" dirty="0"/>
          </a:p>
          <a:p>
            <a:r>
              <a:rPr lang="ja-JP" altLang="en-US" dirty="0"/>
              <a:t>　</a:t>
            </a:r>
            <a:r>
              <a:rPr kumimoji="1" lang="ja-JP" altLang="en-US" dirty="0"/>
              <a:t>が動かない。</a:t>
            </a:r>
            <a:endParaRPr kumimoji="1" lang="en-US" altLang="ja-JP" dirty="0"/>
          </a:p>
          <a:p>
            <a:r>
              <a:rPr lang="ja-JP" altLang="en-US" dirty="0"/>
              <a:t>　何かが開く音はする。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48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Kyoto City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Kyoto</dc:creator>
  <cp:lastModifiedBy>Kyoto</cp:lastModifiedBy>
  <cp:revision>1</cp:revision>
  <dcterms:created xsi:type="dcterms:W3CDTF">2025-06-26T01:30:58Z</dcterms:created>
  <dcterms:modified xsi:type="dcterms:W3CDTF">2025-06-26T01:40:13Z</dcterms:modified>
</cp:coreProperties>
</file>