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3" d="100"/>
          <a:sy n="53" d="100"/>
        </p:scale>
        <p:origin x="284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CD7AA0-3CA2-9390-8380-6D6CA051D0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E58CF7C-F0B5-E9AB-9827-55087B2EB4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49FB2-87EC-4EC5-BE9E-CE38E2517F67}" type="datetimeFigureOut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E140BB4-8139-E344-93BB-F91A997738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84961D-EFFC-6C54-CFEA-383613B2C2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7367B-D622-47C4-98FD-29F04E9F98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555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E9487-633F-4D59-AF46-01559010F7D8}" type="datetimeFigureOut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FADBA-4618-4BCE-BC18-234CE6B3D1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334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64275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724AF0C-907B-49DA-955A-EECD8C17F01C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3518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518613"/>
            <a:ext cx="9144000" cy="395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BB2C1F3-42A3-431B-8FAF-702E94988EFF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90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0B739E-600E-4375-B37E-9B6367E470A9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36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18613"/>
            <a:ext cx="9144000" cy="3957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78680B-7458-4C16-8590-EE627C428513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47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0501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F027B9A-23E9-4C08-9549-91088892D109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1074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90008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B37B28-5C4A-496A-A6EA-CE9421CC9314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55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B511CD-3B22-464D-8CDA-29B184239534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74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1605F1C-436D-4C2A-89D1-766FF5D88577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72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96759F-DE50-4847-8A7D-1FD31DD98DC9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54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0A98F4E-1BC1-4367-A8AB-FB730E40F4E4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11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B128BC-9B06-4CE3-ABED-36BA8ED0B55D}" type="datetime1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57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3364"/>
            <a:ext cx="9144000" cy="52197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565" y="7506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D1DC8B7-1663-4729-845F-A484230459AF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663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>
          <a:solidFill>
            <a:schemeClr val="bg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DD1BFC-0A93-178D-E043-FEBD507BA8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別紙１　デザイン修正案（表面）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F989A6-9224-D12C-5E6B-83B211DF0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5BA6E5A-F4D1-A30D-288C-5D7CDEB61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664" y="947156"/>
            <a:ext cx="7390310" cy="518964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D6C72EF-B148-1EBB-CAAA-3ECF7B5B94E1}"/>
              </a:ext>
            </a:extLst>
          </p:cNvPr>
          <p:cNvSpPr/>
          <p:nvPr/>
        </p:nvSpPr>
        <p:spPr>
          <a:xfrm>
            <a:off x="5140924" y="5536863"/>
            <a:ext cx="3135412" cy="8111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938D3E1-784D-7B01-00DF-7D6D8756F210}"/>
              </a:ext>
            </a:extLst>
          </p:cNvPr>
          <p:cNvSpPr txBox="1"/>
          <p:nvPr/>
        </p:nvSpPr>
        <p:spPr>
          <a:xfrm>
            <a:off x="886026" y="6105116"/>
            <a:ext cx="3704336" cy="73866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赤枠内の発行日を「令和８年９月発行」</a:t>
            </a:r>
            <a:endParaRPr kumimoji="1" lang="en-US" altLang="ja-JP" sz="1400" dirty="0"/>
          </a:p>
          <a:p>
            <a:r>
              <a:rPr kumimoji="1" lang="ja-JP" altLang="en-US" sz="1400" dirty="0"/>
              <a:t>に修正する。</a:t>
            </a:r>
            <a:endParaRPr kumimoji="1" lang="en-US" altLang="ja-JP" sz="1400" dirty="0"/>
          </a:p>
          <a:p>
            <a:r>
              <a:rPr kumimoji="1" lang="ja-JP" altLang="en-US" sz="1400" dirty="0"/>
              <a:t>その他大きな修正はなしの予定。</a:t>
            </a:r>
          </a:p>
        </p:txBody>
      </p:sp>
    </p:spTree>
    <p:extLst>
      <p:ext uri="{BB962C8B-B14F-4D97-AF65-F5344CB8AC3E}">
        <p14:creationId xmlns:p14="http://schemas.microsoft.com/office/powerpoint/2010/main" val="7096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DD1BFC-0A93-178D-E043-FEBD507BA8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別紙１　デザイン修正案（裏面）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F989A6-9224-D12C-5E6B-83B211DF0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1CDCCA2E-03AE-42DC-2306-F99A2A42E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203" y="887324"/>
            <a:ext cx="7643594" cy="535646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5BC8BA7-5944-C4A0-0F15-31BDABB23A80}"/>
              </a:ext>
            </a:extLst>
          </p:cNvPr>
          <p:cNvSpPr txBox="1"/>
          <p:nvPr/>
        </p:nvSpPr>
        <p:spPr>
          <a:xfrm>
            <a:off x="572667" y="6212952"/>
            <a:ext cx="2516033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大きな修正はなしの予定。</a:t>
            </a:r>
          </a:p>
        </p:txBody>
      </p:sp>
    </p:spTree>
    <p:extLst>
      <p:ext uri="{BB962C8B-B14F-4D97-AF65-F5344CB8AC3E}">
        <p14:creationId xmlns:p14="http://schemas.microsoft.com/office/powerpoint/2010/main" val="321307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DD1BFC-0A93-178D-E043-FEBD507BA8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別紙１　十字折加工方法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F989A6-9224-D12C-5E6B-83B211DF0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C8B7-1663-4729-845F-A484230459AF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DD83E875-BDD9-45C4-99BD-955E9E5653F5}"/>
              </a:ext>
            </a:extLst>
          </p:cNvPr>
          <p:cNvGrpSpPr/>
          <p:nvPr/>
        </p:nvGrpSpPr>
        <p:grpSpPr>
          <a:xfrm>
            <a:off x="1828089" y="2970521"/>
            <a:ext cx="4995791" cy="3498517"/>
            <a:chOff x="120650" y="-63500"/>
            <a:chExt cx="2381250" cy="1733550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D8BD445-73B4-47BD-9759-92F45131387D}"/>
                </a:ext>
              </a:extLst>
            </p:cNvPr>
            <p:cNvSpPr/>
            <p:nvPr/>
          </p:nvSpPr>
          <p:spPr>
            <a:xfrm>
              <a:off x="165100" y="234950"/>
              <a:ext cx="1168400" cy="717550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9E2169DF-A4A1-B427-2EA2-2E479C34943A}"/>
                </a:ext>
              </a:extLst>
            </p:cNvPr>
            <p:cNvSpPr/>
            <p:nvPr/>
          </p:nvSpPr>
          <p:spPr>
            <a:xfrm>
              <a:off x="165100" y="952500"/>
              <a:ext cx="1168400" cy="717550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6845AE01-1D5C-B92B-25ED-AEA1CE7739A8}"/>
                </a:ext>
              </a:extLst>
            </p:cNvPr>
            <p:cNvSpPr/>
            <p:nvPr/>
          </p:nvSpPr>
          <p:spPr>
            <a:xfrm>
              <a:off x="1333500" y="952500"/>
              <a:ext cx="1168400" cy="717550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5A7F00E-1AE9-17F6-825D-DCEE68E708BD}"/>
                </a:ext>
              </a:extLst>
            </p:cNvPr>
            <p:cNvSpPr/>
            <p:nvPr/>
          </p:nvSpPr>
          <p:spPr>
            <a:xfrm>
              <a:off x="1333500" y="234950"/>
              <a:ext cx="1168400" cy="717550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2" name="テキスト ボックス 50">
              <a:extLst>
                <a:ext uri="{FF2B5EF4-FFF2-40B4-BE49-F238E27FC236}">
                  <a16:creationId xmlns:a16="http://schemas.microsoft.com/office/drawing/2014/main" id="{69655C15-91A3-73E4-C82E-CA57B58A13D4}"/>
                </a:ext>
              </a:extLst>
            </p:cNvPr>
            <p:cNvSpPr txBox="1"/>
            <p:nvPr/>
          </p:nvSpPr>
          <p:spPr>
            <a:xfrm>
              <a:off x="527050" y="425450"/>
              <a:ext cx="393700" cy="2984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36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①</a:t>
              </a:r>
            </a:p>
          </p:txBody>
        </p:sp>
        <p:sp>
          <p:nvSpPr>
            <p:cNvPr id="13" name="テキスト ボックス 51">
              <a:extLst>
                <a:ext uri="{FF2B5EF4-FFF2-40B4-BE49-F238E27FC236}">
                  <a16:creationId xmlns:a16="http://schemas.microsoft.com/office/drawing/2014/main" id="{C2E13A79-4492-A3AF-4505-998D70C01BD3}"/>
                </a:ext>
              </a:extLst>
            </p:cNvPr>
            <p:cNvSpPr txBox="1"/>
            <p:nvPr/>
          </p:nvSpPr>
          <p:spPr>
            <a:xfrm>
              <a:off x="1739900" y="425450"/>
              <a:ext cx="393700" cy="29845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3600" kern="10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②</a:t>
              </a:r>
            </a:p>
          </p:txBody>
        </p:sp>
        <p:sp>
          <p:nvSpPr>
            <p:cNvPr id="14" name="テキスト ボックス 52">
              <a:extLst>
                <a:ext uri="{FF2B5EF4-FFF2-40B4-BE49-F238E27FC236}">
                  <a16:creationId xmlns:a16="http://schemas.microsoft.com/office/drawing/2014/main" id="{1DC4F519-AB13-5DC8-DDF4-03177C521D62}"/>
                </a:ext>
              </a:extLst>
            </p:cNvPr>
            <p:cNvSpPr txBox="1"/>
            <p:nvPr/>
          </p:nvSpPr>
          <p:spPr>
            <a:xfrm>
              <a:off x="527050" y="1174750"/>
              <a:ext cx="393700" cy="29845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3600" kern="10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③</a:t>
              </a:r>
            </a:p>
          </p:txBody>
        </p:sp>
        <p:sp>
          <p:nvSpPr>
            <p:cNvPr id="15" name="テキスト ボックス 53">
              <a:extLst>
                <a:ext uri="{FF2B5EF4-FFF2-40B4-BE49-F238E27FC236}">
                  <a16:creationId xmlns:a16="http://schemas.microsoft.com/office/drawing/2014/main" id="{B85363B7-D30C-E3F4-341B-0A40645D8392}"/>
                </a:ext>
              </a:extLst>
            </p:cNvPr>
            <p:cNvSpPr txBox="1"/>
            <p:nvPr/>
          </p:nvSpPr>
          <p:spPr>
            <a:xfrm>
              <a:off x="1739900" y="1168400"/>
              <a:ext cx="393700" cy="29845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3600" kern="10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④</a:t>
              </a:r>
            </a:p>
          </p:txBody>
        </p:sp>
        <p:sp>
          <p:nvSpPr>
            <p:cNvPr id="16" name="テキスト ボックス 54">
              <a:extLst>
                <a:ext uri="{FF2B5EF4-FFF2-40B4-BE49-F238E27FC236}">
                  <a16:creationId xmlns:a16="http://schemas.microsoft.com/office/drawing/2014/main" id="{1EE715EC-1EF2-DF86-3BD8-5AE91550B730}"/>
                </a:ext>
              </a:extLst>
            </p:cNvPr>
            <p:cNvSpPr txBox="1"/>
            <p:nvPr/>
          </p:nvSpPr>
          <p:spPr>
            <a:xfrm>
              <a:off x="120650" y="-63500"/>
              <a:ext cx="1746250" cy="2984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ja-JP" sz="20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図）チラシ表面</a:t>
              </a:r>
            </a:p>
          </p:txBody>
        </p:sp>
      </p:grpSp>
      <p:sp>
        <p:nvSpPr>
          <p:cNvPr id="17" name="Rectangle 17">
            <a:extLst>
              <a:ext uri="{FF2B5EF4-FFF2-40B4-BE49-F238E27FC236}">
                <a16:creationId xmlns:a16="http://schemas.microsoft.com/office/drawing/2014/main" id="{3BB4B283-2355-1782-8C80-205DE833C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3636" y="-4305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3B74BC7-D3FC-B64A-314D-7E25B15589C6}"/>
              </a:ext>
            </a:extLst>
          </p:cNvPr>
          <p:cNvSpPr txBox="1"/>
          <p:nvPr/>
        </p:nvSpPr>
        <p:spPr>
          <a:xfrm>
            <a:off x="259091" y="987669"/>
            <a:ext cx="82270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04800" algn="just"/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・十字折の順番は次のとおりとすること。</a:t>
            </a:r>
          </a:p>
          <a:p>
            <a:pPr indent="457200" algn="just"/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（１）表①③面と表②④面を山折りにする。</a:t>
            </a:r>
          </a:p>
          <a:p>
            <a:pPr indent="457200" algn="just"/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（２）表①面と表③面を山折りにする。</a:t>
            </a:r>
          </a:p>
          <a:p>
            <a:pPr indent="457200" algn="just"/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（３）表①面が表面となるようにする。</a:t>
            </a:r>
            <a:endParaRPr lang="ja-JP" altLang="ja-JP" sz="1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61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</TotalTime>
  <Words>127</Words>
  <Application>Microsoft Office PowerPoint</Application>
  <PresentationFormat>画面に合わせる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BIZ UDPゴシック</vt:lpstr>
      <vt:lpstr>メイリオ</vt:lpstr>
      <vt:lpstr>游ゴシック</vt:lpstr>
      <vt:lpstr>Arial</vt:lpstr>
      <vt:lpstr>Calibri</vt:lpstr>
      <vt:lpstr>Office テーマ</vt:lpstr>
      <vt:lpstr>別紙１　デザイン修正案（表面）</vt:lpstr>
      <vt:lpstr>別紙１　デザイン修正案（裏面）</vt:lpstr>
      <vt:lpstr>別紙１　十字折加工方法</vt:lpstr>
    </vt:vector>
  </TitlesOfParts>
  <Company>Kyoto City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kurashian</dc:creator>
  <cp:lastModifiedBy>Kyoto</cp:lastModifiedBy>
  <cp:revision>12</cp:revision>
  <dcterms:created xsi:type="dcterms:W3CDTF">2024-03-12T02:49:42Z</dcterms:created>
  <dcterms:modified xsi:type="dcterms:W3CDTF">2026-07-14T00:27:14Z</dcterms:modified>
</cp:coreProperties>
</file>