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3060700" cy="7343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85" autoAdjust="0"/>
    <p:restoredTop sz="94660"/>
  </p:normalViewPr>
  <p:slideViewPr>
    <p:cSldViewPr snapToGrid="0">
      <p:cViewPr>
        <p:scale>
          <a:sx n="66" d="100"/>
          <a:sy n="66" d="100"/>
        </p:scale>
        <p:origin x="457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3B68A-C6C3-4695-85B7-30C00285542C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786063" y="1143000"/>
            <a:ext cx="1285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AFC5B-410D-4C1F-ADE7-746A61F43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07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1pPr>
    <a:lvl2pPr marL="24966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2pPr>
    <a:lvl3pPr marL="49933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3pPr>
    <a:lvl4pPr marL="74900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4pPr>
    <a:lvl5pPr marL="99867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5pPr>
    <a:lvl6pPr marL="1248348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6pPr>
    <a:lvl7pPr marL="149801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7pPr>
    <a:lvl8pPr marL="1747688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8pPr>
    <a:lvl9pPr marL="1997358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FC5B-410D-4C1F-ADE7-746A61F43F3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98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553" y="1201864"/>
            <a:ext cx="2601595" cy="2556722"/>
          </a:xfrm>
        </p:spPr>
        <p:txBody>
          <a:bodyPr anchor="b"/>
          <a:lstStyle>
            <a:lvl1pPr algn="ctr">
              <a:defRPr sz="200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88" y="3857182"/>
            <a:ext cx="2295525" cy="1773045"/>
          </a:xfrm>
        </p:spPr>
        <p:txBody>
          <a:bodyPr/>
          <a:lstStyle>
            <a:lvl1pPr marL="0" indent="0" algn="ctr">
              <a:buNone/>
              <a:defRPr sz="803"/>
            </a:lvl1pPr>
            <a:lvl2pPr marL="153025" indent="0" algn="ctr">
              <a:buNone/>
              <a:defRPr sz="669"/>
            </a:lvl2pPr>
            <a:lvl3pPr marL="306050" indent="0" algn="ctr">
              <a:buNone/>
              <a:defRPr sz="602"/>
            </a:lvl3pPr>
            <a:lvl4pPr marL="459075" indent="0" algn="ctr">
              <a:buNone/>
              <a:defRPr sz="536"/>
            </a:lvl4pPr>
            <a:lvl5pPr marL="612099" indent="0" algn="ctr">
              <a:buNone/>
              <a:defRPr sz="536"/>
            </a:lvl5pPr>
            <a:lvl6pPr marL="765124" indent="0" algn="ctr">
              <a:buNone/>
              <a:defRPr sz="536"/>
            </a:lvl6pPr>
            <a:lvl7pPr marL="918149" indent="0" algn="ctr">
              <a:buNone/>
              <a:defRPr sz="536"/>
            </a:lvl7pPr>
            <a:lvl8pPr marL="1071174" indent="0" algn="ctr">
              <a:buNone/>
              <a:defRPr sz="536"/>
            </a:lvl8pPr>
            <a:lvl9pPr marL="1224199" indent="0" algn="ctr">
              <a:buNone/>
              <a:defRPr sz="5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482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61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0314" y="390988"/>
            <a:ext cx="659963" cy="622351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3" y="390988"/>
            <a:ext cx="1941632" cy="622351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311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415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829" y="1830846"/>
            <a:ext cx="2639854" cy="3054806"/>
          </a:xfrm>
        </p:spPr>
        <p:txBody>
          <a:bodyPr anchor="b"/>
          <a:lstStyle>
            <a:lvl1pPr>
              <a:defRPr sz="200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829" y="4914552"/>
            <a:ext cx="2639854" cy="1606450"/>
          </a:xfrm>
        </p:spPr>
        <p:txBody>
          <a:bodyPr/>
          <a:lstStyle>
            <a:lvl1pPr marL="0" indent="0">
              <a:buNone/>
              <a:defRPr sz="803">
                <a:solidFill>
                  <a:schemeClr val="tx1">
                    <a:tint val="82000"/>
                  </a:schemeClr>
                </a:solidFill>
              </a:defRPr>
            </a:lvl1pPr>
            <a:lvl2pPr marL="153025" indent="0">
              <a:buNone/>
              <a:defRPr sz="669">
                <a:solidFill>
                  <a:schemeClr val="tx1">
                    <a:tint val="82000"/>
                  </a:schemeClr>
                </a:solidFill>
              </a:defRPr>
            </a:lvl2pPr>
            <a:lvl3pPr marL="306050" indent="0">
              <a:buNone/>
              <a:defRPr sz="602">
                <a:solidFill>
                  <a:schemeClr val="tx1">
                    <a:tint val="82000"/>
                  </a:schemeClr>
                </a:solidFill>
              </a:defRPr>
            </a:lvl3pPr>
            <a:lvl4pPr marL="459075" indent="0">
              <a:buNone/>
              <a:defRPr sz="536">
                <a:solidFill>
                  <a:schemeClr val="tx1">
                    <a:tint val="82000"/>
                  </a:schemeClr>
                </a:solidFill>
              </a:defRPr>
            </a:lvl4pPr>
            <a:lvl5pPr marL="612099" indent="0">
              <a:buNone/>
              <a:defRPr sz="536">
                <a:solidFill>
                  <a:schemeClr val="tx1">
                    <a:tint val="82000"/>
                  </a:schemeClr>
                </a:solidFill>
              </a:defRPr>
            </a:lvl5pPr>
            <a:lvl6pPr marL="765124" indent="0">
              <a:buNone/>
              <a:defRPr sz="536">
                <a:solidFill>
                  <a:schemeClr val="tx1">
                    <a:tint val="82000"/>
                  </a:schemeClr>
                </a:solidFill>
              </a:defRPr>
            </a:lvl6pPr>
            <a:lvl7pPr marL="918149" indent="0">
              <a:buNone/>
              <a:defRPr sz="536">
                <a:solidFill>
                  <a:schemeClr val="tx1">
                    <a:tint val="82000"/>
                  </a:schemeClr>
                </a:solidFill>
              </a:defRPr>
            </a:lvl7pPr>
            <a:lvl8pPr marL="1071174" indent="0">
              <a:buNone/>
              <a:defRPr sz="536">
                <a:solidFill>
                  <a:schemeClr val="tx1">
                    <a:tint val="82000"/>
                  </a:schemeClr>
                </a:solidFill>
              </a:defRPr>
            </a:lvl8pPr>
            <a:lvl9pPr marL="1224199" indent="0">
              <a:buNone/>
              <a:defRPr sz="53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58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3" y="1954940"/>
            <a:ext cx="1300798" cy="46595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9479" y="1954940"/>
            <a:ext cx="1300798" cy="46595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4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390990"/>
            <a:ext cx="2639854" cy="14194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822" y="1800246"/>
            <a:ext cx="1294819" cy="882272"/>
          </a:xfrm>
        </p:spPr>
        <p:txBody>
          <a:bodyPr anchor="b"/>
          <a:lstStyle>
            <a:lvl1pPr marL="0" indent="0">
              <a:buNone/>
              <a:defRPr sz="803" b="1"/>
            </a:lvl1pPr>
            <a:lvl2pPr marL="153025" indent="0">
              <a:buNone/>
              <a:defRPr sz="669" b="1"/>
            </a:lvl2pPr>
            <a:lvl3pPr marL="306050" indent="0">
              <a:buNone/>
              <a:defRPr sz="602" b="1"/>
            </a:lvl3pPr>
            <a:lvl4pPr marL="459075" indent="0">
              <a:buNone/>
              <a:defRPr sz="536" b="1"/>
            </a:lvl4pPr>
            <a:lvl5pPr marL="612099" indent="0">
              <a:buNone/>
              <a:defRPr sz="536" b="1"/>
            </a:lvl5pPr>
            <a:lvl6pPr marL="765124" indent="0">
              <a:buNone/>
              <a:defRPr sz="536" b="1"/>
            </a:lvl6pPr>
            <a:lvl7pPr marL="918149" indent="0">
              <a:buNone/>
              <a:defRPr sz="536" b="1"/>
            </a:lvl7pPr>
            <a:lvl8pPr marL="1071174" indent="0">
              <a:buNone/>
              <a:defRPr sz="536" b="1"/>
            </a:lvl8pPr>
            <a:lvl9pPr marL="1224199" indent="0">
              <a:buNone/>
              <a:defRPr sz="5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822" y="2682518"/>
            <a:ext cx="1294819" cy="394558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49480" y="1800246"/>
            <a:ext cx="1301196" cy="882272"/>
          </a:xfrm>
        </p:spPr>
        <p:txBody>
          <a:bodyPr anchor="b"/>
          <a:lstStyle>
            <a:lvl1pPr marL="0" indent="0">
              <a:buNone/>
              <a:defRPr sz="803" b="1"/>
            </a:lvl1pPr>
            <a:lvl2pPr marL="153025" indent="0">
              <a:buNone/>
              <a:defRPr sz="669" b="1"/>
            </a:lvl2pPr>
            <a:lvl3pPr marL="306050" indent="0">
              <a:buNone/>
              <a:defRPr sz="602" b="1"/>
            </a:lvl3pPr>
            <a:lvl4pPr marL="459075" indent="0">
              <a:buNone/>
              <a:defRPr sz="536" b="1"/>
            </a:lvl4pPr>
            <a:lvl5pPr marL="612099" indent="0">
              <a:buNone/>
              <a:defRPr sz="536" b="1"/>
            </a:lvl5pPr>
            <a:lvl6pPr marL="765124" indent="0">
              <a:buNone/>
              <a:defRPr sz="536" b="1"/>
            </a:lvl6pPr>
            <a:lvl7pPr marL="918149" indent="0">
              <a:buNone/>
              <a:defRPr sz="536" b="1"/>
            </a:lvl7pPr>
            <a:lvl8pPr marL="1071174" indent="0">
              <a:buNone/>
              <a:defRPr sz="536" b="1"/>
            </a:lvl8pPr>
            <a:lvl9pPr marL="1224199" indent="0">
              <a:buNone/>
              <a:defRPr sz="5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9480" y="2682518"/>
            <a:ext cx="1301196" cy="394558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57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96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24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489585"/>
            <a:ext cx="987155" cy="1713548"/>
          </a:xfrm>
        </p:spPr>
        <p:txBody>
          <a:bodyPr anchor="b"/>
          <a:lstStyle>
            <a:lvl1pPr>
              <a:defRPr sz="10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196" y="1057369"/>
            <a:ext cx="1549479" cy="5218840"/>
          </a:xfrm>
        </p:spPr>
        <p:txBody>
          <a:bodyPr/>
          <a:lstStyle>
            <a:lvl1pPr>
              <a:defRPr sz="1071"/>
            </a:lvl1pPr>
            <a:lvl2pPr>
              <a:defRPr sz="937"/>
            </a:lvl2pPr>
            <a:lvl3pPr>
              <a:defRPr sz="803"/>
            </a:lvl3pPr>
            <a:lvl4pPr>
              <a:defRPr sz="669"/>
            </a:lvl4pPr>
            <a:lvl5pPr>
              <a:defRPr sz="669"/>
            </a:lvl5pPr>
            <a:lvl6pPr>
              <a:defRPr sz="669"/>
            </a:lvl6pPr>
            <a:lvl7pPr>
              <a:defRPr sz="669"/>
            </a:lvl7pPr>
            <a:lvl8pPr>
              <a:defRPr sz="669"/>
            </a:lvl8pPr>
            <a:lvl9pPr>
              <a:defRPr sz="6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822" y="2203133"/>
            <a:ext cx="987155" cy="4081575"/>
          </a:xfrm>
        </p:spPr>
        <p:txBody>
          <a:bodyPr/>
          <a:lstStyle>
            <a:lvl1pPr marL="0" indent="0">
              <a:buNone/>
              <a:defRPr sz="536"/>
            </a:lvl1pPr>
            <a:lvl2pPr marL="153025" indent="0">
              <a:buNone/>
              <a:defRPr sz="469"/>
            </a:lvl2pPr>
            <a:lvl3pPr marL="306050" indent="0">
              <a:buNone/>
              <a:defRPr sz="402"/>
            </a:lvl3pPr>
            <a:lvl4pPr marL="459075" indent="0">
              <a:buNone/>
              <a:defRPr sz="335"/>
            </a:lvl4pPr>
            <a:lvl5pPr marL="612099" indent="0">
              <a:buNone/>
              <a:defRPr sz="335"/>
            </a:lvl5pPr>
            <a:lvl6pPr marL="765124" indent="0">
              <a:buNone/>
              <a:defRPr sz="335"/>
            </a:lvl6pPr>
            <a:lvl7pPr marL="918149" indent="0">
              <a:buNone/>
              <a:defRPr sz="335"/>
            </a:lvl7pPr>
            <a:lvl8pPr marL="1071174" indent="0">
              <a:buNone/>
              <a:defRPr sz="335"/>
            </a:lvl8pPr>
            <a:lvl9pPr marL="1224199" indent="0">
              <a:buNone/>
              <a:defRPr sz="33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50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489585"/>
            <a:ext cx="987155" cy="1713548"/>
          </a:xfrm>
        </p:spPr>
        <p:txBody>
          <a:bodyPr anchor="b"/>
          <a:lstStyle>
            <a:lvl1pPr>
              <a:defRPr sz="10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01196" y="1057369"/>
            <a:ext cx="1549479" cy="5218840"/>
          </a:xfrm>
        </p:spPr>
        <p:txBody>
          <a:bodyPr anchor="t"/>
          <a:lstStyle>
            <a:lvl1pPr marL="0" indent="0">
              <a:buNone/>
              <a:defRPr sz="1071"/>
            </a:lvl1pPr>
            <a:lvl2pPr marL="153025" indent="0">
              <a:buNone/>
              <a:defRPr sz="937"/>
            </a:lvl2pPr>
            <a:lvl3pPr marL="306050" indent="0">
              <a:buNone/>
              <a:defRPr sz="803"/>
            </a:lvl3pPr>
            <a:lvl4pPr marL="459075" indent="0">
              <a:buNone/>
              <a:defRPr sz="669"/>
            </a:lvl4pPr>
            <a:lvl5pPr marL="612099" indent="0">
              <a:buNone/>
              <a:defRPr sz="669"/>
            </a:lvl5pPr>
            <a:lvl6pPr marL="765124" indent="0">
              <a:buNone/>
              <a:defRPr sz="669"/>
            </a:lvl6pPr>
            <a:lvl7pPr marL="918149" indent="0">
              <a:buNone/>
              <a:defRPr sz="669"/>
            </a:lvl7pPr>
            <a:lvl8pPr marL="1071174" indent="0">
              <a:buNone/>
              <a:defRPr sz="669"/>
            </a:lvl8pPr>
            <a:lvl9pPr marL="1224199" indent="0">
              <a:buNone/>
              <a:defRPr sz="66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822" y="2203133"/>
            <a:ext cx="987155" cy="4081575"/>
          </a:xfrm>
        </p:spPr>
        <p:txBody>
          <a:bodyPr/>
          <a:lstStyle>
            <a:lvl1pPr marL="0" indent="0">
              <a:buNone/>
              <a:defRPr sz="536"/>
            </a:lvl1pPr>
            <a:lvl2pPr marL="153025" indent="0">
              <a:buNone/>
              <a:defRPr sz="469"/>
            </a:lvl2pPr>
            <a:lvl3pPr marL="306050" indent="0">
              <a:buNone/>
              <a:defRPr sz="402"/>
            </a:lvl3pPr>
            <a:lvl4pPr marL="459075" indent="0">
              <a:buNone/>
              <a:defRPr sz="335"/>
            </a:lvl4pPr>
            <a:lvl5pPr marL="612099" indent="0">
              <a:buNone/>
              <a:defRPr sz="335"/>
            </a:lvl5pPr>
            <a:lvl6pPr marL="765124" indent="0">
              <a:buNone/>
              <a:defRPr sz="335"/>
            </a:lvl6pPr>
            <a:lvl7pPr marL="918149" indent="0">
              <a:buNone/>
              <a:defRPr sz="335"/>
            </a:lvl7pPr>
            <a:lvl8pPr marL="1071174" indent="0">
              <a:buNone/>
              <a:defRPr sz="335"/>
            </a:lvl8pPr>
            <a:lvl9pPr marL="1224199" indent="0">
              <a:buNone/>
              <a:defRPr sz="33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03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423" y="390990"/>
            <a:ext cx="2639854" cy="1419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3" y="1954940"/>
            <a:ext cx="2639854" cy="4659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423" y="6806593"/>
            <a:ext cx="688658" cy="3909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64014F-8BFC-4607-90EF-B6E1351FDED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3857" y="6806593"/>
            <a:ext cx="1032986" cy="3909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1619" y="6806593"/>
            <a:ext cx="688658" cy="3909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97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06050" rtl="0" eaLnBrk="1" latinLnBrk="0" hangingPunct="1">
        <a:lnSpc>
          <a:spcPct val="90000"/>
        </a:lnSpc>
        <a:spcBef>
          <a:spcPct val="0"/>
        </a:spcBef>
        <a:buNone/>
        <a:defRPr kumimoji="1" sz="14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512" indent="-76512" algn="l" defTabSz="30605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937" kern="1200">
          <a:solidFill>
            <a:schemeClr val="tx1"/>
          </a:solidFill>
          <a:latin typeface="+mn-lt"/>
          <a:ea typeface="+mn-ea"/>
          <a:cs typeface="+mn-cs"/>
        </a:defRPr>
      </a:lvl1pPr>
      <a:lvl2pPr marL="229537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803" kern="1200">
          <a:solidFill>
            <a:schemeClr val="tx1"/>
          </a:solidFill>
          <a:latin typeface="+mn-lt"/>
          <a:ea typeface="+mn-ea"/>
          <a:cs typeface="+mn-cs"/>
        </a:defRPr>
      </a:lvl2pPr>
      <a:lvl3pPr marL="382562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69" kern="1200">
          <a:solidFill>
            <a:schemeClr val="tx1"/>
          </a:solidFill>
          <a:latin typeface="+mn-lt"/>
          <a:ea typeface="+mn-ea"/>
          <a:cs typeface="+mn-cs"/>
        </a:defRPr>
      </a:lvl3pPr>
      <a:lvl4pPr marL="535587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4pPr>
      <a:lvl5pPr marL="688612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5pPr>
      <a:lvl6pPr marL="841637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6pPr>
      <a:lvl7pPr marL="994661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7pPr>
      <a:lvl8pPr marL="1147686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8pPr>
      <a:lvl9pPr marL="1300711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1pPr>
      <a:lvl2pPr marL="153025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2pPr>
      <a:lvl3pPr marL="306050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3pPr>
      <a:lvl4pPr marL="459075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4pPr>
      <a:lvl5pPr marL="612099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5pPr>
      <a:lvl6pPr marL="765124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6pPr>
      <a:lvl7pPr marL="918149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7pPr>
      <a:lvl8pPr marL="1071174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8pPr>
      <a:lvl9pPr marL="1224199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38A1EEC-1928-1555-CACC-BC09BD44463A}"/>
              </a:ext>
            </a:extLst>
          </p:cNvPr>
          <p:cNvSpPr/>
          <p:nvPr/>
        </p:nvSpPr>
        <p:spPr>
          <a:xfrm>
            <a:off x="0" y="0"/>
            <a:ext cx="3071334" cy="2293257"/>
          </a:xfrm>
          <a:prstGeom prst="rect">
            <a:avLst/>
          </a:prstGeom>
          <a:solidFill>
            <a:srgbClr val="FF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/>
          </a:p>
        </p:txBody>
      </p:sp>
      <p:sp>
        <p:nvSpPr>
          <p:cNvPr id="3" name="タイトル 3">
            <a:extLst>
              <a:ext uri="{FF2B5EF4-FFF2-40B4-BE49-F238E27FC236}">
                <a16:creationId xmlns:a16="http://schemas.microsoft.com/office/drawing/2014/main" id="{F4280E1F-9E7D-D65C-9D04-DDC6D03E1F3F}"/>
              </a:ext>
            </a:extLst>
          </p:cNvPr>
          <p:cNvSpPr txBox="1">
            <a:spLocks/>
          </p:cNvSpPr>
          <p:nvPr/>
        </p:nvSpPr>
        <p:spPr>
          <a:xfrm>
            <a:off x="76527" y="879789"/>
            <a:ext cx="2868634" cy="16863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800" b="1" dirty="0">
                <a:ln w="12700">
                  <a:solidFill>
                    <a:srgbClr val="990033"/>
                  </a:solidFill>
                </a:ln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まちかど</a:t>
            </a:r>
            <a:endParaRPr lang="en-US" altLang="ja-JP" sz="2800" b="1" dirty="0">
              <a:ln w="12700">
                <a:solidFill>
                  <a:srgbClr val="990033"/>
                </a:solidFill>
              </a:ln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2800" b="1" dirty="0">
                <a:ln w="12700">
                  <a:solidFill>
                    <a:srgbClr val="990033"/>
                  </a:solidFill>
                </a:ln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ヘルスチェック</a:t>
            </a:r>
          </a:p>
        </p:txBody>
      </p:sp>
      <p:sp>
        <p:nvSpPr>
          <p:cNvPr id="8" name="六角形 7">
            <a:extLst>
              <a:ext uri="{FF2B5EF4-FFF2-40B4-BE49-F238E27FC236}">
                <a16:creationId xmlns:a16="http://schemas.microsoft.com/office/drawing/2014/main" id="{C0CA4A13-377C-9100-503A-01F283104ACA}"/>
              </a:ext>
            </a:extLst>
          </p:cNvPr>
          <p:cNvSpPr/>
          <p:nvPr/>
        </p:nvSpPr>
        <p:spPr>
          <a:xfrm>
            <a:off x="1959874" y="519789"/>
            <a:ext cx="432805" cy="396000"/>
          </a:xfrm>
          <a:prstGeom prst="hexagon">
            <a:avLst>
              <a:gd name="adj" fmla="val 20968"/>
              <a:gd name="vf" fmla="val 115470"/>
            </a:avLst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0" name="六角形 9">
            <a:extLst>
              <a:ext uri="{FF2B5EF4-FFF2-40B4-BE49-F238E27FC236}">
                <a16:creationId xmlns:a16="http://schemas.microsoft.com/office/drawing/2014/main" id="{8AB92549-03D7-FA08-832F-8B3D756E76B9}"/>
              </a:ext>
            </a:extLst>
          </p:cNvPr>
          <p:cNvSpPr/>
          <p:nvPr/>
        </p:nvSpPr>
        <p:spPr>
          <a:xfrm>
            <a:off x="2304857" y="754972"/>
            <a:ext cx="576000" cy="532808"/>
          </a:xfrm>
          <a:prstGeom prst="hexagon">
            <a:avLst>
              <a:gd name="adj" fmla="val 20968"/>
              <a:gd name="vf" fmla="val 115470"/>
            </a:avLst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1" name="タイトル 3">
            <a:extLst>
              <a:ext uri="{FF2B5EF4-FFF2-40B4-BE49-F238E27FC236}">
                <a16:creationId xmlns:a16="http://schemas.microsoft.com/office/drawing/2014/main" id="{CB589124-52C4-E5EF-EA3E-4006839F1D9F}"/>
              </a:ext>
            </a:extLst>
          </p:cNvPr>
          <p:cNvSpPr txBox="1">
            <a:spLocks/>
          </p:cNvSpPr>
          <p:nvPr/>
        </p:nvSpPr>
        <p:spPr>
          <a:xfrm>
            <a:off x="1590851" y="556721"/>
            <a:ext cx="1173227" cy="352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無料</a:t>
            </a:r>
          </a:p>
        </p:txBody>
      </p:sp>
      <p:sp>
        <p:nvSpPr>
          <p:cNvPr id="12" name="タイトル 3">
            <a:extLst>
              <a:ext uri="{FF2B5EF4-FFF2-40B4-BE49-F238E27FC236}">
                <a16:creationId xmlns:a16="http://schemas.microsoft.com/office/drawing/2014/main" id="{5653626C-6860-48E6-10B3-5E4CDCF35E5F}"/>
              </a:ext>
            </a:extLst>
          </p:cNvPr>
          <p:cNvSpPr txBox="1">
            <a:spLocks/>
          </p:cNvSpPr>
          <p:nvPr/>
        </p:nvSpPr>
        <p:spPr>
          <a:xfrm>
            <a:off x="2004051" y="836257"/>
            <a:ext cx="1173227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申込</a:t>
            </a:r>
            <a:endParaRPr lang="en-US" altLang="ja-JP" sz="12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不要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58DAFF3-9D19-4208-4E09-7C161FB36423}"/>
              </a:ext>
            </a:extLst>
          </p:cNvPr>
          <p:cNvSpPr/>
          <p:nvPr/>
        </p:nvSpPr>
        <p:spPr>
          <a:xfrm>
            <a:off x="76527" y="733081"/>
            <a:ext cx="1475898" cy="6195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rgbClr val="990033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京都市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7D09A918-E7A3-72D7-AC83-8DD07122B39E}"/>
              </a:ext>
            </a:extLst>
          </p:cNvPr>
          <p:cNvCxnSpPr>
            <a:cxnSpLocks/>
          </p:cNvCxnSpPr>
          <p:nvPr/>
        </p:nvCxnSpPr>
        <p:spPr>
          <a:xfrm>
            <a:off x="251259" y="1002477"/>
            <a:ext cx="161941" cy="200960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D154523A-280A-1AC6-D144-BF6501311EB3}"/>
              </a:ext>
            </a:extLst>
          </p:cNvPr>
          <p:cNvCxnSpPr>
            <a:cxnSpLocks/>
          </p:cNvCxnSpPr>
          <p:nvPr/>
        </p:nvCxnSpPr>
        <p:spPr>
          <a:xfrm flipH="1">
            <a:off x="1254303" y="967332"/>
            <a:ext cx="103076" cy="19790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図 27">
            <a:extLst>
              <a:ext uri="{FF2B5EF4-FFF2-40B4-BE49-F238E27FC236}">
                <a16:creationId xmlns:a16="http://schemas.microsoft.com/office/drawing/2014/main" id="{DA62CFA1-63EA-F062-7F04-888E5B209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29" y="2495282"/>
            <a:ext cx="1325596" cy="1325596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4FFC3CFE-AC63-DFC6-0BD3-66006BEA5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29" y="3872074"/>
            <a:ext cx="1325596" cy="1325596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AD54668-BD22-7A1F-A513-38A84F451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5759" y="2491508"/>
            <a:ext cx="1325597" cy="1325597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C0BE169-B1CF-C2A3-F75E-6C4E3D37B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759" y="3885366"/>
            <a:ext cx="1325596" cy="1325596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7A760D16-EDF1-01B8-47E6-063AD5CB11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2059" y="3929045"/>
            <a:ext cx="1325596" cy="49600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1EAAC08-4399-408E-CEF4-9F7FE8538DB4}"/>
              </a:ext>
            </a:extLst>
          </p:cNvPr>
          <p:cNvSpPr txBox="1"/>
          <p:nvPr/>
        </p:nvSpPr>
        <p:spPr>
          <a:xfrm>
            <a:off x="1027667" y="3538473"/>
            <a:ext cx="116857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写真を</a:t>
            </a:r>
            <a:endParaRPr kumimoji="1" lang="en-US" altLang="ja-JP" sz="1400" dirty="0"/>
          </a:p>
          <a:p>
            <a:r>
              <a:rPr kumimoji="1" lang="ja-JP" altLang="en-US" sz="1400" dirty="0"/>
              <a:t>イラストに</a:t>
            </a:r>
          </a:p>
        </p:txBody>
      </p:sp>
      <p:sp>
        <p:nvSpPr>
          <p:cNvPr id="44" name="フローチャート: 代替処理 43">
            <a:extLst>
              <a:ext uri="{FF2B5EF4-FFF2-40B4-BE49-F238E27FC236}">
                <a16:creationId xmlns:a16="http://schemas.microsoft.com/office/drawing/2014/main" id="{44CF8E0F-F33D-999D-3DD9-E10ACCF083B6}"/>
              </a:ext>
            </a:extLst>
          </p:cNvPr>
          <p:cNvSpPr/>
          <p:nvPr/>
        </p:nvSpPr>
        <p:spPr>
          <a:xfrm>
            <a:off x="72721" y="5299408"/>
            <a:ext cx="2868634" cy="1000119"/>
          </a:xfrm>
          <a:prstGeom prst="flowChartAlternateProcess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rgbClr val="990033"/>
              </a:solidFill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847E729-C627-F7AC-F7B1-F513485D6AAF}"/>
              </a:ext>
            </a:extLst>
          </p:cNvPr>
          <p:cNvSpPr txBox="1"/>
          <p:nvPr/>
        </p:nvSpPr>
        <p:spPr>
          <a:xfrm>
            <a:off x="119345" y="5339595"/>
            <a:ext cx="5781954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まちかどヘルスチェックの</a:t>
            </a:r>
            <a:endParaRPr lang="en-US" altLang="ja-JP" sz="1200" b="1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200" b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実施場所や日時の</a:t>
            </a:r>
            <a:endParaRPr lang="en-US" altLang="ja-JP" sz="1200" b="1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200" b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詳細はこちら　→</a:t>
            </a:r>
            <a:endParaRPr lang="en-US" altLang="ja-JP" sz="1200" b="1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F7AF5288-ED90-288E-7808-EBCB8346C81C}"/>
              </a:ext>
            </a:extLst>
          </p:cNvPr>
          <p:cNvSpPr/>
          <p:nvPr/>
        </p:nvSpPr>
        <p:spPr>
          <a:xfrm>
            <a:off x="2055347" y="5572301"/>
            <a:ext cx="674663" cy="6259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</a:rPr>
              <a:t>QR</a:t>
            </a: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コード</a:t>
            </a:r>
          </a:p>
        </p:txBody>
      </p:sp>
    </p:spTree>
    <p:extLst>
      <p:ext uri="{BB962C8B-B14F-4D97-AF65-F5344CB8AC3E}">
        <p14:creationId xmlns:p14="http://schemas.microsoft.com/office/powerpoint/2010/main" val="2001746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27</Words>
  <Application>Microsoft Office PowerPoint</Application>
  <PresentationFormat>ユーザー設定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UD デジタル 教科書体 NK-B</vt:lpstr>
      <vt:lpstr>UD デジタル 教科書体 NK-R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>Kyoto City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Kyoto</dc:creator>
  <cp:lastModifiedBy>Kyoto</cp:lastModifiedBy>
  <cp:revision>4</cp:revision>
  <dcterms:created xsi:type="dcterms:W3CDTF">2026-07-24T02:05:15Z</dcterms:created>
  <dcterms:modified xsi:type="dcterms:W3CDTF">2026-08-13T08:13:39Z</dcterms:modified>
</cp:coreProperties>
</file>