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7199313" cy="7343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99FF"/>
    <a:srgbClr val="CC99FF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85" autoAdjust="0"/>
    <p:restoredTop sz="94660"/>
  </p:normalViewPr>
  <p:slideViewPr>
    <p:cSldViewPr snapToGrid="0">
      <p:cViewPr varScale="1">
        <p:scale>
          <a:sx n="94" d="100"/>
          <a:sy n="94" d="100"/>
        </p:scale>
        <p:origin x="30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3B68A-C6C3-4695-85B7-30C00285542C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17700" y="1143000"/>
            <a:ext cx="3022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AFC5B-410D-4C1F-ADE7-746A61F43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07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1pPr>
    <a:lvl2pPr marL="24966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2pPr>
    <a:lvl3pPr marL="49933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3pPr>
    <a:lvl4pPr marL="74900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4pPr>
    <a:lvl5pPr marL="99867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5pPr>
    <a:lvl6pPr marL="124834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6pPr>
    <a:lvl7pPr marL="1498019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7pPr>
    <a:lvl8pPr marL="174768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8pPr>
    <a:lvl9pPr marL="1997358" algn="l" defTabSz="499339" rtl="0" eaLnBrk="1" latinLnBrk="0" hangingPunct="1">
      <a:defRPr kumimoji="1" sz="6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917700" y="1143000"/>
            <a:ext cx="30226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CAFC5B-410D-4C1F-ADE7-746A61F43F3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985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201864"/>
            <a:ext cx="6119416" cy="2556722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857182"/>
            <a:ext cx="5399485" cy="1773045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972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38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90988"/>
            <a:ext cx="1552352" cy="622351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90988"/>
            <a:ext cx="4567064" cy="622351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57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78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830846"/>
            <a:ext cx="6209407" cy="3054806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914552"/>
            <a:ext cx="6209407" cy="1606450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82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19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54940"/>
            <a:ext cx="3059708" cy="46595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54940"/>
            <a:ext cx="3059708" cy="46595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20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90990"/>
            <a:ext cx="6209407" cy="14194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800246"/>
            <a:ext cx="3045646" cy="88227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82518"/>
            <a:ext cx="3045646" cy="394558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800246"/>
            <a:ext cx="3060646" cy="882272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82518"/>
            <a:ext cx="3060646" cy="394558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02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15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46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89585"/>
            <a:ext cx="2321966" cy="1713548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57369"/>
            <a:ext cx="3644652" cy="5218840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203133"/>
            <a:ext cx="2321966" cy="408157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22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89585"/>
            <a:ext cx="2321966" cy="1713548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57369"/>
            <a:ext cx="3644652" cy="5218840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203133"/>
            <a:ext cx="2321966" cy="408157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16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90990"/>
            <a:ext cx="6209407" cy="14194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54940"/>
            <a:ext cx="6209407" cy="4659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806593"/>
            <a:ext cx="1619845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64014F-8BFC-4607-90EF-B6E1351FDED8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806593"/>
            <a:ext cx="2429768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806593"/>
            <a:ext cx="1619845" cy="3909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1A4B76-C0B3-4C86-80C5-BEB806973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19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kumimoji="1"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kumimoji="1"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B247EAB8-A428-D41B-9607-3526446A9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330420"/>
              </p:ext>
            </p:extLst>
          </p:nvPr>
        </p:nvGraphicFramePr>
        <p:xfrm>
          <a:off x="-1" y="67731"/>
          <a:ext cx="7199312" cy="7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914">
                  <a:extLst>
                    <a:ext uri="{9D8B030D-6E8A-4147-A177-3AD203B41FA5}">
                      <a16:colId xmlns:a16="http://schemas.microsoft.com/office/drawing/2014/main" val="1430025877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432991257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2775452543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1429187188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3029413942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1217835432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1739150212"/>
                    </a:ext>
                  </a:extLst>
                </a:gridCol>
                <a:gridCol w="899914">
                  <a:extLst>
                    <a:ext uri="{9D8B030D-6E8A-4147-A177-3AD203B41FA5}">
                      <a16:colId xmlns:a16="http://schemas.microsoft.com/office/drawing/2014/main" val="3781471109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935625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890523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13713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2595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72703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45829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56026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4069416"/>
                  </a:ext>
                </a:extLst>
              </a:tr>
            </a:tbl>
          </a:graphicData>
        </a:graphic>
      </p:graphicFrame>
      <p:pic>
        <p:nvPicPr>
          <p:cNvPr id="21" name="図 2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A466A43E-BE05-2230-208A-3EF23BB27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-14515" y="1059960"/>
            <a:ext cx="879401" cy="754325"/>
          </a:xfrm>
          <a:prstGeom prst="rect">
            <a:avLst/>
          </a:prstGeom>
        </p:spPr>
      </p:pic>
      <p:pic>
        <p:nvPicPr>
          <p:cNvPr id="22" name="図 2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CDE696E2-07CC-531D-3810-CE001423B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1807029" y="1059960"/>
            <a:ext cx="879401" cy="754325"/>
          </a:xfrm>
          <a:prstGeom prst="rect">
            <a:avLst/>
          </a:prstGeom>
        </p:spPr>
      </p:pic>
      <p:pic>
        <p:nvPicPr>
          <p:cNvPr id="25" name="図 2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AA4A51D6-42A7-7E4F-A030-A00C8D393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3607503" y="1059960"/>
            <a:ext cx="879401" cy="754325"/>
          </a:xfrm>
          <a:prstGeom prst="rect">
            <a:avLst/>
          </a:prstGeom>
        </p:spPr>
      </p:pic>
      <p:pic>
        <p:nvPicPr>
          <p:cNvPr id="31" name="図 3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897A79DB-CEF6-3DA6-3A74-81FD31F98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5414533" y="1059960"/>
            <a:ext cx="879401" cy="754325"/>
          </a:xfrm>
          <a:prstGeom prst="rect">
            <a:avLst/>
          </a:prstGeom>
        </p:spPr>
      </p:pic>
      <p:pic>
        <p:nvPicPr>
          <p:cNvPr id="35" name="図 3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0F439DE8-6AEF-1F11-87E2-F238F2E28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885956" y="1237222"/>
            <a:ext cx="947220" cy="399799"/>
          </a:xfrm>
          <a:prstGeom prst="rect">
            <a:avLst/>
          </a:prstGeom>
        </p:spPr>
      </p:pic>
      <p:pic>
        <p:nvPicPr>
          <p:cNvPr id="36" name="図 3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108085FB-188F-206D-AFA3-3E0344552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2690806" y="1237221"/>
            <a:ext cx="947220" cy="399799"/>
          </a:xfrm>
          <a:prstGeom prst="rect">
            <a:avLst/>
          </a:prstGeom>
        </p:spPr>
      </p:pic>
      <p:pic>
        <p:nvPicPr>
          <p:cNvPr id="37" name="図 3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AB84EDC4-0EB5-4CEF-F869-3FA10804C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4486904" y="1237221"/>
            <a:ext cx="947220" cy="399799"/>
          </a:xfrm>
          <a:prstGeom prst="rect">
            <a:avLst/>
          </a:prstGeom>
        </p:spPr>
      </p:pic>
      <p:pic>
        <p:nvPicPr>
          <p:cNvPr id="38" name="図 3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10D426D7-350B-C9CD-B692-93FC557416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6293934" y="1237220"/>
            <a:ext cx="947220" cy="399799"/>
          </a:xfrm>
          <a:prstGeom prst="rect">
            <a:avLst/>
          </a:prstGeom>
        </p:spPr>
      </p:pic>
      <p:pic>
        <p:nvPicPr>
          <p:cNvPr id="39" name="図 3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A2CAD772-AE94-3120-99FE-61079C011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-14515" y="2879078"/>
            <a:ext cx="879401" cy="754325"/>
          </a:xfrm>
          <a:prstGeom prst="rect">
            <a:avLst/>
          </a:prstGeom>
        </p:spPr>
      </p:pic>
      <p:pic>
        <p:nvPicPr>
          <p:cNvPr id="40" name="図 3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8BC1E8C0-0916-BCEB-AB8C-826079287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1807029" y="2879078"/>
            <a:ext cx="879401" cy="754325"/>
          </a:xfrm>
          <a:prstGeom prst="rect">
            <a:avLst/>
          </a:prstGeom>
        </p:spPr>
      </p:pic>
      <p:pic>
        <p:nvPicPr>
          <p:cNvPr id="41" name="図 4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3AA1526-6D4E-FA33-8F36-5BAD94659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3607503" y="2879078"/>
            <a:ext cx="879401" cy="754325"/>
          </a:xfrm>
          <a:prstGeom prst="rect">
            <a:avLst/>
          </a:prstGeom>
        </p:spPr>
      </p:pic>
      <p:pic>
        <p:nvPicPr>
          <p:cNvPr id="42" name="図 4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9533F9E4-FFD5-5536-D134-9335EEA1C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5414533" y="2879078"/>
            <a:ext cx="879401" cy="754325"/>
          </a:xfrm>
          <a:prstGeom prst="rect">
            <a:avLst/>
          </a:prstGeom>
        </p:spPr>
      </p:pic>
      <p:pic>
        <p:nvPicPr>
          <p:cNvPr id="47" name="図 4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CDA5573-F279-3EDC-B3BA-88028CFF6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885956" y="3056340"/>
            <a:ext cx="947220" cy="399799"/>
          </a:xfrm>
          <a:prstGeom prst="rect">
            <a:avLst/>
          </a:prstGeom>
        </p:spPr>
      </p:pic>
      <p:pic>
        <p:nvPicPr>
          <p:cNvPr id="48" name="図 4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B06A1F4-3382-7400-50E3-26C3BE724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2690806" y="3056339"/>
            <a:ext cx="947220" cy="399799"/>
          </a:xfrm>
          <a:prstGeom prst="rect">
            <a:avLst/>
          </a:prstGeom>
        </p:spPr>
      </p:pic>
      <p:pic>
        <p:nvPicPr>
          <p:cNvPr id="49" name="図 4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D48E3AD-B7DB-573A-D5BC-0C21DA21F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4486904" y="3056339"/>
            <a:ext cx="947220" cy="399799"/>
          </a:xfrm>
          <a:prstGeom prst="rect">
            <a:avLst/>
          </a:prstGeom>
        </p:spPr>
      </p:pic>
      <p:pic>
        <p:nvPicPr>
          <p:cNvPr id="50" name="図 4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B6F1922D-5AE9-3407-A760-FFF18707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6293934" y="3056338"/>
            <a:ext cx="947220" cy="399799"/>
          </a:xfrm>
          <a:prstGeom prst="rect">
            <a:avLst/>
          </a:prstGeom>
        </p:spPr>
      </p:pic>
      <p:pic>
        <p:nvPicPr>
          <p:cNvPr id="51" name="図 5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564A399E-B5AF-AEB6-DDED-076B8B319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-22362" y="4675559"/>
            <a:ext cx="879401" cy="754325"/>
          </a:xfrm>
          <a:prstGeom prst="rect">
            <a:avLst/>
          </a:prstGeom>
        </p:spPr>
      </p:pic>
      <p:pic>
        <p:nvPicPr>
          <p:cNvPr id="52" name="図 5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5EF12EF-BFD6-C0D8-F9A7-FF2D5E95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1799182" y="4675559"/>
            <a:ext cx="879401" cy="754325"/>
          </a:xfrm>
          <a:prstGeom prst="rect">
            <a:avLst/>
          </a:prstGeom>
        </p:spPr>
      </p:pic>
      <p:pic>
        <p:nvPicPr>
          <p:cNvPr id="53" name="図 52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5DFB69F9-2A58-41FA-9B0A-0C8DB2897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3599656" y="4675559"/>
            <a:ext cx="879401" cy="754325"/>
          </a:xfrm>
          <a:prstGeom prst="rect">
            <a:avLst/>
          </a:prstGeom>
        </p:spPr>
      </p:pic>
      <p:pic>
        <p:nvPicPr>
          <p:cNvPr id="54" name="図 53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A3D3F67D-D26F-215C-9DF8-7632AF1C7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5406686" y="4675559"/>
            <a:ext cx="879401" cy="754325"/>
          </a:xfrm>
          <a:prstGeom prst="rect">
            <a:avLst/>
          </a:prstGeom>
        </p:spPr>
      </p:pic>
      <p:pic>
        <p:nvPicPr>
          <p:cNvPr id="55" name="図 5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6B761645-9475-FDF3-207B-CFEACB7D4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878109" y="4852821"/>
            <a:ext cx="947220" cy="399799"/>
          </a:xfrm>
          <a:prstGeom prst="rect">
            <a:avLst/>
          </a:prstGeom>
        </p:spPr>
      </p:pic>
      <p:pic>
        <p:nvPicPr>
          <p:cNvPr id="56" name="図 5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77B7373C-C817-C750-FD73-483DE0E5B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2682959" y="4852820"/>
            <a:ext cx="947220" cy="399799"/>
          </a:xfrm>
          <a:prstGeom prst="rect">
            <a:avLst/>
          </a:prstGeom>
        </p:spPr>
      </p:pic>
      <p:pic>
        <p:nvPicPr>
          <p:cNvPr id="57" name="図 5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47373190-EC24-7EB5-77DC-35A011BF9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4479057" y="4852820"/>
            <a:ext cx="947220" cy="399799"/>
          </a:xfrm>
          <a:prstGeom prst="rect">
            <a:avLst/>
          </a:prstGeom>
        </p:spPr>
      </p:pic>
      <p:pic>
        <p:nvPicPr>
          <p:cNvPr id="58" name="図 5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61E8CF9-DFAE-F21E-7092-7E5AE65FB0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6286087" y="4852819"/>
            <a:ext cx="947220" cy="399799"/>
          </a:xfrm>
          <a:prstGeom prst="rect">
            <a:avLst/>
          </a:prstGeom>
        </p:spPr>
      </p:pic>
      <p:pic>
        <p:nvPicPr>
          <p:cNvPr id="59" name="図 5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D0F18BE-8AC4-F1FB-7098-AD5D7C249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-13811" y="6486548"/>
            <a:ext cx="879401" cy="754325"/>
          </a:xfrm>
          <a:prstGeom prst="rect">
            <a:avLst/>
          </a:prstGeom>
        </p:spPr>
      </p:pic>
      <p:pic>
        <p:nvPicPr>
          <p:cNvPr id="60" name="図 5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86C0E65-FCBA-CDEF-CF6D-6C14FBA29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1807733" y="6486548"/>
            <a:ext cx="879401" cy="754325"/>
          </a:xfrm>
          <a:prstGeom prst="rect">
            <a:avLst/>
          </a:prstGeom>
        </p:spPr>
      </p:pic>
      <p:pic>
        <p:nvPicPr>
          <p:cNvPr id="61" name="図 6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C3A5B87-3C8F-8948-A9A7-5BBB59BD7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3608207" y="6486548"/>
            <a:ext cx="879401" cy="754325"/>
          </a:xfrm>
          <a:prstGeom prst="rect">
            <a:avLst/>
          </a:prstGeom>
        </p:spPr>
      </p:pic>
      <p:pic>
        <p:nvPicPr>
          <p:cNvPr id="62" name="図 6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BA804BD-E3A5-E0CA-564A-362048855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5415237" y="6486548"/>
            <a:ext cx="879401" cy="754325"/>
          </a:xfrm>
          <a:prstGeom prst="rect">
            <a:avLst/>
          </a:prstGeom>
        </p:spPr>
      </p:pic>
      <p:pic>
        <p:nvPicPr>
          <p:cNvPr id="63" name="図 62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BEBA46AC-5FDD-8FD0-8EF6-B95B6F06C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886660" y="6663810"/>
            <a:ext cx="947220" cy="399799"/>
          </a:xfrm>
          <a:prstGeom prst="rect">
            <a:avLst/>
          </a:prstGeom>
        </p:spPr>
      </p:pic>
      <p:pic>
        <p:nvPicPr>
          <p:cNvPr id="64" name="図 63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0BE07D1C-9B70-BBA8-7E89-DEDFF1BD0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2691510" y="6663809"/>
            <a:ext cx="947220" cy="399799"/>
          </a:xfrm>
          <a:prstGeom prst="rect">
            <a:avLst/>
          </a:prstGeom>
        </p:spPr>
      </p:pic>
      <p:pic>
        <p:nvPicPr>
          <p:cNvPr id="65" name="図 6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041A096F-061B-B4C4-34B0-55AA450F3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4487608" y="6663809"/>
            <a:ext cx="947220" cy="399799"/>
          </a:xfrm>
          <a:prstGeom prst="rect">
            <a:avLst/>
          </a:prstGeom>
        </p:spPr>
      </p:pic>
      <p:pic>
        <p:nvPicPr>
          <p:cNvPr id="66" name="図 6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8265B117-D96E-60EA-E5EA-B31DF58B32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13"/>
          <a:stretch>
            <a:fillRect/>
          </a:stretch>
        </p:blipFill>
        <p:spPr>
          <a:xfrm>
            <a:off x="6294638" y="6663808"/>
            <a:ext cx="947220" cy="399799"/>
          </a:xfrm>
          <a:prstGeom prst="rect">
            <a:avLst/>
          </a:prstGeom>
        </p:spPr>
      </p:pic>
      <p:pic>
        <p:nvPicPr>
          <p:cNvPr id="67" name="図 6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97B0D13-93CD-6356-EF96-42BD5C385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892044" y="180550"/>
            <a:ext cx="879401" cy="754325"/>
          </a:xfrm>
          <a:prstGeom prst="rect">
            <a:avLst/>
          </a:prstGeom>
        </p:spPr>
      </p:pic>
      <p:pic>
        <p:nvPicPr>
          <p:cNvPr id="68" name="図 6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914A7B33-381A-366D-EE42-D1EAF294B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2713588" y="180550"/>
            <a:ext cx="879401" cy="754325"/>
          </a:xfrm>
          <a:prstGeom prst="rect">
            <a:avLst/>
          </a:prstGeom>
        </p:spPr>
      </p:pic>
      <p:pic>
        <p:nvPicPr>
          <p:cNvPr id="69" name="図 6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261739D-8015-B253-0832-279D8A7B8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4514062" y="180550"/>
            <a:ext cx="879401" cy="754325"/>
          </a:xfrm>
          <a:prstGeom prst="rect">
            <a:avLst/>
          </a:prstGeom>
        </p:spPr>
      </p:pic>
      <p:pic>
        <p:nvPicPr>
          <p:cNvPr id="70" name="図 6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44B3310-8538-A1FF-A6EA-508779B9D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6321092" y="180550"/>
            <a:ext cx="879401" cy="754325"/>
          </a:xfrm>
          <a:prstGeom prst="rect">
            <a:avLst/>
          </a:prstGeom>
        </p:spPr>
      </p:pic>
      <p:pic>
        <p:nvPicPr>
          <p:cNvPr id="72" name="図 7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81025879-0FDB-638F-8A5A-98BC248EA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28882" y="420075"/>
            <a:ext cx="792605" cy="273033"/>
          </a:xfrm>
          <a:prstGeom prst="rect">
            <a:avLst/>
          </a:prstGeom>
        </p:spPr>
      </p:pic>
      <p:pic>
        <p:nvPicPr>
          <p:cNvPr id="73" name="図 72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FE3C6B14-6F3F-64C6-967C-15C5412DF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1825329" y="420073"/>
            <a:ext cx="792605" cy="273033"/>
          </a:xfrm>
          <a:prstGeom prst="rect">
            <a:avLst/>
          </a:prstGeom>
        </p:spPr>
      </p:pic>
      <p:pic>
        <p:nvPicPr>
          <p:cNvPr id="74" name="図 73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5D246911-84EE-6359-36ED-AC968AB5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3652540" y="427329"/>
            <a:ext cx="792605" cy="273033"/>
          </a:xfrm>
          <a:prstGeom prst="rect">
            <a:avLst/>
          </a:prstGeom>
        </p:spPr>
      </p:pic>
      <p:pic>
        <p:nvPicPr>
          <p:cNvPr id="75" name="図 7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C651C88-A7C1-9253-C26D-DC567CF21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5460975" y="420074"/>
            <a:ext cx="792605" cy="273033"/>
          </a:xfrm>
          <a:prstGeom prst="rect">
            <a:avLst/>
          </a:prstGeom>
        </p:spPr>
      </p:pic>
      <p:pic>
        <p:nvPicPr>
          <p:cNvPr id="76" name="図 7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BFA58B74-C87C-F0AF-3BB4-9B7D5DAD31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913152" y="1958197"/>
            <a:ext cx="879401" cy="754325"/>
          </a:xfrm>
          <a:prstGeom prst="rect">
            <a:avLst/>
          </a:prstGeom>
        </p:spPr>
      </p:pic>
      <p:pic>
        <p:nvPicPr>
          <p:cNvPr id="77" name="図 7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F0FEE0A9-EC40-28A9-48F5-F86377CF1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2734696" y="1958197"/>
            <a:ext cx="879401" cy="754325"/>
          </a:xfrm>
          <a:prstGeom prst="rect">
            <a:avLst/>
          </a:prstGeom>
        </p:spPr>
      </p:pic>
      <p:pic>
        <p:nvPicPr>
          <p:cNvPr id="78" name="図 7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846BBCAE-9926-17C7-2AE1-8F9A5EB09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4535170" y="1958197"/>
            <a:ext cx="879401" cy="754325"/>
          </a:xfrm>
          <a:prstGeom prst="rect">
            <a:avLst/>
          </a:prstGeom>
        </p:spPr>
      </p:pic>
      <p:pic>
        <p:nvPicPr>
          <p:cNvPr id="79" name="図 7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E229E59C-0CEF-84B4-E6FA-E60BD156FB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6342200" y="1958197"/>
            <a:ext cx="879401" cy="754325"/>
          </a:xfrm>
          <a:prstGeom prst="rect">
            <a:avLst/>
          </a:prstGeom>
        </p:spPr>
      </p:pic>
      <p:pic>
        <p:nvPicPr>
          <p:cNvPr id="80" name="図 7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4D73B09B-C1B9-1D59-2B86-D6C01E59B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49990" y="2197722"/>
            <a:ext cx="792605" cy="273033"/>
          </a:xfrm>
          <a:prstGeom prst="rect">
            <a:avLst/>
          </a:prstGeom>
        </p:spPr>
      </p:pic>
      <p:pic>
        <p:nvPicPr>
          <p:cNvPr id="81" name="図 8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41881C5B-B8AB-E8CD-56E6-998FF12D6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1846437" y="2197720"/>
            <a:ext cx="792605" cy="273033"/>
          </a:xfrm>
          <a:prstGeom prst="rect">
            <a:avLst/>
          </a:prstGeom>
        </p:spPr>
      </p:pic>
      <p:pic>
        <p:nvPicPr>
          <p:cNvPr id="82" name="図 8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925461BB-EECB-8C62-8D80-8ED54F77B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3673648" y="2204976"/>
            <a:ext cx="792605" cy="273033"/>
          </a:xfrm>
          <a:prstGeom prst="rect">
            <a:avLst/>
          </a:prstGeom>
        </p:spPr>
      </p:pic>
      <p:pic>
        <p:nvPicPr>
          <p:cNvPr id="83" name="図 82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1F734E44-631A-AF36-939C-2D175E35B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5482083" y="2197721"/>
            <a:ext cx="792605" cy="273033"/>
          </a:xfrm>
          <a:prstGeom prst="rect">
            <a:avLst/>
          </a:prstGeom>
        </p:spPr>
      </p:pic>
      <p:pic>
        <p:nvPicPr>
          <p:cNvPr id="84" name="図 83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724CAB8F-6D2F-4FA7-69E5-57F9B0D41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898638" y="3787504"/>
            <a:ext cx="879401" cy="754325"/>
          </a:xfrm>
          <a:prstGeom prst="rect">
            <a:avLst/>
          </a:prstGeom>
        </p:spPr>
      </p:pic>
      <p:pic>
        <p:nvPicPr>
          <p:cNvPr id="85" name="図 8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49F73523-43A3-6843-B750-4E74E6268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2720182" y="3787504"/>
            <a:ext cx="879401" cy="754325"/>
          </a:xfrm>
          <a:prstGeom prst="rect">
            <a:avLst/>
          </a:prstGeom>
        </p:spPr>
      </p:pic>
      <p:pic>
        <p:nvPicPr>
          <p:cNvPr id="86" name="図 8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713442BB-29F9-136C-1198-8F4781103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4520656" y="3787504"/>
            <a:ext cx="879401" cy="754325"/>
          </a:xfrm>
          <a:prstGeom prst="rect">
            <a:avLst/>
          </a:prstGeom>
        </p:spPr>
      </p:pic>
      <p:pic>
        <p:nvPicPr>
          <p:cNvPr id="87" name="図 8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B4901869-FE2E-91C6-1E02-658D4D7D0F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6327686" y="3787504"/>
            <a:ext cx="879401" cy="754325"/>
          </a:xfrm>
          <a:prstGeom prst="rect">
            <a:avLst/>
          </a:prstGeom>
        </p:spPr>
      </p:pic>
      <p:pic>
        <p:nvPicPr>
          <p:cNvPr id="88" name="図 8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D781496-BA4B-4AFE-13A9-24B73E2E2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35476" y="4027029"/>
            <a:ext cx="792605" cy="273033"/>
          </a:xfrm>
          <a:prstGeom prst="rect">
            <a:avLst/>
          </a:prstGeom>
        </p:spPr>
      </p:pic>
      <p:pic>
        <p:nvPicPr>
          <p:cNvPr id="89" name="図 8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7B6E916-ECEB-CEDB-1E8E-6EF8C0AF2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1831923" y="4027027"/>
            <a:ext cx="792605" cy="273033"/>
          </a:xfrm>
          <a:prstGeom prst="rect">
            <a:avLst/>
          </a:prstGeom>
        </p:spPr>
      </p:pic>
      <p:pic>
        <p:nvPicPr>
          <p:cNvPr id="90" name="図 89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443552D8-2EC1-640E-458E-DA46650368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3659134" y="4034283"/>
            <a:ext cx="792605" cy="273033"/>
          </a:xfrm>
          <a:prstGeom prst="rect">
            <a:avLst/>
          </a:prstGeom>
        </p:spPr>
      </p:pic>
      <p:pic>
        <p:nvPicPr>
          <p:cNvPr id="91" name="図 90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07026FCA-C04F-9F5B-2E24-2C98A365A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5467569" y="4027028"/>
            <a:ext cx="792605" cy="273033"/>
          </a:xfrm>
          <a:prstGeom prst="rect">
            <a:avLst/>
          </a:prstGeom>
        </p:spPr>
      </p:pic>
      <p:pic>
        <p:nvPicPr>
          <p:cNvPr id="92" name="図 91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1731C34D-B3DC-CD8D-442A-42B42FFB04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913152" y="5569399"/>
            <a:ext cx="879401" cy="754325"/>
          </a:xfrm>
          <a:prstGeom prst="rect">
            <a:avLst/>
          </a:prstGeom>
        </p:spPr>
      </p:pic>
      <p:pic>
        <p:nvPicPr>
          <p:cNvPr id="93" name="図 92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9F5F283A-9A82-EFBA-E193-5E7C0254F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2734696" y="5569399"/>
            <a:ext cx="879401" cy="754325"/>
          </a:xfrm>
          <a:prstGeom prst="rect">
            <a:avLst/>
          </a:prstGeom>
        </p:spPr>
      </p:pic>
      <p:pic>
        <p:nvPicPr>
          <p:cNvPr id="94" name="図 93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D78DCF12-64FA-1F7A-F3B5-2F15B54E1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4535170" y="5569399"/>
            <a:ext cx="879401" cy="754325"/>
          </a:xfrm>
          <a:prstGeom prst="rect">
            <a:avLst/>
          </a:prstGeom>
        </p:spPr>
      </p:pic>
      <p:pic>
        <p:nvPicPr>
          <p:cNvPr id="95" name="図 94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5776847-FA47-EF43-3D4B-D007B5C2A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2" b="33986"/>
          <a:stretch>
            <a:fillRect/>
          </a:stretch>
        </p:blipFill>
        <p:spPr>
          <a:xfrm>
            <a:off x="6342200" y="5569399"/>
            <a:ext cx="879401" cy="754325"/>
          </a:xfrm>
          <a:prstGeom prst="rect">
            <a:avLst/>
          </a:prstGeom>
        </p:spPr>
      </p:pic>
      <p:pic>
        <p:nvPicPr>
          <p:cNvPr id="96" name="図 95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5F08EDB4-049F-EA4B-AFDE-31A69EDCC1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49990" y="5808924"/>
            <a:ext cx="792605" cy="273033"/>
          </a:xfrm>
          <a:prstGeom prst="rect">
            <a:avLst/>
          </a:prstGeom>
        </p:spPr>
      </p:pic>
      <p:pic>
        <p:nvPicPr>
          <p:cNvPr id="97" name="図 96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B452C9C6-DB4E-D0E9-BCCA-D9B078B8E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1846437" y="5808922"/>
            <a:ext cx="792605" cy="273033"/>
          </a:xfrm>
          <a:prstGeom prst="rect">
            <a:avLst/>
          </a:prstGeom>
        </p:spPr>
      </p:pic>
      <p:pic>
        <p:nvPicPr>
          <p:cNvPr id="98" name="図 97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5AD7938F-3085-CB16-9B07-F2E6BF24A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3673648" y="5816178"/>
            <a:ext cx="792605" cy="273033"/>
          </a:xfrm>
          <a:prstGeom prst="rect">
            <a:avLst/>
          </a:prstGeom>
        </p:spPr>
      </p:pic>
      <p:pic>
        <p:nvPicPr>
          <p:cNvPr id="99" name="図 98" descr="図形&#10;&#10;AI 生成コンテンツは誤りを含む可能性があります。">
            <a:extLst>
              <a:ext uri="{FF2B5EF4-FFF2-40B4-BE49-F238E27FC236}">
                <a16:creationId xmlns:a16="http://schemas.microsoft.com/office/drawing/2014/main" id="{351151E2-C03C-168B-FED3-19EDF44DE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8" b="11440"/>
          <a:stretch>
            <a:fillRect/>
          </a:stretch>
        </p:blipFill>
        <p:spPr>
          <a:xfrm>
            <a:off x="5482083" y="5808923"/>
            <a:ext cx="792605" cy="273033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CFE59CBB-D1BF-531F-03BC-D3D5E464ECE5}"/>
              </a:ext>
            </a:extLst>
          </p:cNvPr>
          <p:cNvGrpSpPr/>
          <p:nvPr/>
        </p:nvGrpSpPr>
        <p:grpSpPr>
          <a:xfrm>
            <a:off x="-1183" y="1875017"/>
            <a:ext cx="7200496" cy="900000"/>
            <a:chOff x="-75175" y="1573925"/>
            <a:chExt cx="7200496" cy="900000"/>
          </a:xfrm>
        </p:grpSpPr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F01AA89D-FD59-1E35-8639-53A9F20060F6}"/>
                </a:ext>
              </a:extLst>
            </p:cNvPr>
            <p:cNvSpPr/>
            <p:nvPr/>
          </p:nvSpPr>
          <p:spPr>
            <a:xfrm>
              <a:off x="-75175" y="1573925"/>
              <a:ext cx="7200496" cy="90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CCCC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CA460847-BDA2-7276-EE92-AA7C4FFBC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13816" y="1738414"/>
              <a:ext cx="4205655" cy="613117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7746DC71-9E55-DC4F-726E-732FBD4C0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4333"/>
            <a:stretch>
              <a:fillRect/>
            </a:stretch>
          </p:blipFill>
          <p:spPr>
            <a:xfrm>
              <a:off x="5243158" y="1601892"/>
              <a:ext cx="991294" cy="817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1746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</Words>
  <Application>Microsoft Office PowerPoint</Application>
  <PresentationFormat>ユーザー設定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>Kyoto City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Kyoto</dc:creator>
  <cp:lastModifiedBy>Kyoto</cp:lastModifiedBy>
  <cp:revision>6</cp:revision>
  <dcterms:created xsi:type="dcterms:W3CDTF">2026-07-24T02:05:15Z</dcterms:created>
  <dcterms:modified xsi:type="dcterms:W3CDTF">2026-08-14T00:35:21Z</dcterms:modified>
</cp:coreProperties>
</file>