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C"/>
    <a:srgbClr val="FFCCFF"/>
    <a:srgbClr val="FF66FF"/>
    <a:srgbClr val="00A3AF"/>
    <a:srgbClr val="FFFBEF"/>
    <a:srgbClr val="FFF4D5"/>
    <a:srgbClr val="FFF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BEF41E-168C-426A-8B60-ED57E716B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246D7D7-3355-4783-B789-FC8EEF174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0B6868-6B89-4389-8762-62764F35A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E23AF-122A-442D-BCD8-9B744AC84AE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F536DC-FC0A-430F-8528-8E9F4BCB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5DCC930-72C1-4C5C-9588-EFB68EEFF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F1695-A201-495C-B493-DEE819952F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13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A3B2B01-10D9-4127-A90C-766EFF7D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31189C-1212-4C1F-B985-0257F0875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EA659D-4443-4A77-9975-B6DCD7A22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E23AF-122A-442D-BCD8-9B744AC84AE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DA6FC6-F107-4DEB-9175-28848A65E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11E1F3-1881-4694-9BA4-367EC2DE2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F1695-A201-495C-B493-DEE819952F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00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4AC">
            <a:alpha val="50196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6A1CD-B331-512D-8942-E860A30AF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9FF4DD-57A0-3135-C077-2D533FFF2AFE}"/>
              </a:ext>
            </a:extLst>
          </p:cNvPr>
          <p:cNvSpPr/>
          <p:nvPr/>
        </p:nvSpPr>
        <p:spPr>
          <a:xfrm>
            <a:off x="2471231" y="330927"/>
            <a:ext cx="7234686" cy="59124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6EE0C87-5B8D-A699-6149-8DD8368668CE}"/>
              </a:ext>
            </a:extLst>
          </p:cNvPr>
          <p:cNvSpPr txBox="1"/>
          <p:nvPr/>
        </p:nvSpPr>
        <p:spPr>
          <a:xfrm>
            <a:off x="7654040" y="5576074"/>
            <a:ext cx="1904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建設局</a:t>
            </a:r>
            <a:endParaRPr kumimoji="1"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自転車政策推進室</a:t>
            </a:r>
            <a:endParaRPr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E209877-E756-2087-81EB-13578A7D3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369" y="5596904"/>
            <a:ext cx="1288996" cy="49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9D10A06D-E65A-A12C-295B-2FBB96B45BC3}"/>
              </a:ext>
            </a:extLst>
          </p:cNvPr>
          <p:cNvSpPr/>
          <p:nvPr/>
        </p:nvSpPr>
        <p:spPr>
          <a:xfrm>
            <a:off x="3541469" y="5749844"/>
            <a:ext cx="1536507" cy="3135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京都市サイクルサイト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AC317A3A-5DD5-1481-1C12-1EEC991047CE}"/>
              </a:ext>
            </a:extLst>
          </p:cNvPr>
          <p:cNvSpPr/>
          <p:nvPr/>
        </p:nvSpPr>
        <p:spPr>
          <a:xfrm>
            <a:off x="5240046" y="5762716"/>
            <a:ext cx="566352" cy="29110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検索</a:t>
            </a:r>
          </a:p>
        </p:txBody>
      </p:sp>
      <p:pic>
        <p:nvPicPr>
          <p:cNvPr id="19" name="グラフィックス 18" descr="カーソル 単色塗りつぶし">
            <a:extLst>
              <a:ext uri="{FF2B5EF4-FFF2-40B4-BE49-F238E27FC236}">
                <a16:creationId xmlns:a16="http://schemas.microsoft.com/office/drawing/2014/main" id="{2BD09B07-8C68-DECF-521D-FAAE93D23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563" y="5871594"/>
            <a:ext cx="443884" cy="443884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2C227F2-9AE8-3A62-1D70-909A3EC0CCCF}"/>
              </a:ext>
            </a:extLst>
          </p:cNvPr>
          <p:cNvSpPr txBox="1"/>
          <p:nvPr/>
        </p:nvSpPr>
        <p:spPr>
          <a:xfrm>
            <a:off x="258618" y="330927"/>
            <a:ext cx="186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デザイン案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R8.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24AAB59-95F5-9D09-E5F5-717CDB7E1CEE}"/>
              </a:ext>
            </a:extLst>
          </p:cNvPr>
          <p:cNvSpPr txBox="1"/>
          <p:nvPr/>
        </p:nvSpPr>
        <p:spPr>
          <a:xfrm>
            <a:off x="2887022" y="4944259"/>
            <a:ext cx="3677629" cy="469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「京都市サイクルサイト」から駐輪場を検索できます！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0AB4A9B9-4EA7-8E68-0137-FEFF7395D316}"/>
              </a:ext>
            </a:extLst>
          </p:cNvPr>
          <p:cNvSpPr/>
          <p:nvPr/>
        </p:nvSpPr>
        <p:spPr>
          <a:xfrm>
            <a:off x="3654076" y="3601272"/>
            <a:ext cx="4876630" cy="15393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放置自転車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は、すべての人にとって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危険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なものです。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Illegally -parked bicycles are dangerous to anyone.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時間の長短にかかわらず、正しい場所に自転車を停めましょう！</a:t>
            </a:r>
            <a:endParaRPr kumimoji="1" lang="en-US" altLang="ja-JP" sz="12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Bicycles should be parked at the designated parking areas, regardless of the length of time.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65D9165-06AE-6B19-0B4A-E5FA79894D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8070" y="5443846"/>
            <a:ext cx="755970" cy="76206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C60AF4C-0B82-0468-A281-2E289B4B9E2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841" y="5095990"/>
            <a:ext cx="528349" cy="53261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CAE25C-1895-5598-0B39-77A5D3449C17}"/>
              </a:ext>
            </a:extLst>
          </p:cNvPr>
          <p:cNvSpPr txBox="1"/>
          <p:nvPr/>
        </p:nvSpPr>
        <p:spPr>
          <a:xfrm>
            <a:off x="6411974" y="5196512"/>
            <a:ext cx="20340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en-US" altLang="ja-JP" sz="800" b="1" kern="10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Scan the code to search</a:t>
            </a:r>
          </a:p>
          <a:p>
            <a:pPr marL="228600" algn="just"/>
            <a:r>
              <a:rPr lang="en-US" altLang="ja-JP" sz="800" b="1" kern="100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 for a bicycle parking space!</a:t>
            </a:r>
            <a:endParaRPr lang="ja-JP" altLang="ja-JP" sz="800" b="1" kern="1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1" name="グラフィックス 10" descr="カーソル 単色塗りつぶし">
            <a:extLst>
              <a:ext uri="{FF2B5EF4-FFF2-40B4-BE49-F238E27FC236}">
                <a16:creationId xmlns:a16="http://schemas.microsoft.com/office/drawing/2014/main" id="{3032DF69-2F26-7C41-E90D-08C051D4E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7873354">
            <a:off x="8302343" y="5209938"/>
            <a:ext cx="342209" cy="342209"/>
          </a:xfrm>
          <a:prstGeom prst="rect">
            <a:avLst/>
          </a:prstGeom>
        </p:spPr>
      </p:pic>
      <p:pic>
        <p:nvPicPr>
          <p:cNvPr id="12" name="グラフィックス 11" descr="カーソル 単色塗りつぶし">
            <a:extLst>
              <a:ext uri="{FF2B5EF4-FFF2-40B4-BE49-F238E27FC236}">
                <a16:creationId xmlns:a16="http://schemas.microsoft.com/office/drawing/2014/main" id="{F942E4B0-3EB4-3DF5-A5B2-637A2C6CD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378383">
            <a:off x="2564353" y="5091657"/>
            <a:ext cx="378726" cy="378726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720DCE0-60EA-CB2C-0A4B-28D6B7EAFC09}"/>
              </a:ext>
            </a:extLst>
          </p:cNvPr>
          <p:cNvSpPr txBox="1"/>
          <p:nvPr/>
        </p:nvSpPr>
        <p:spPr>
          <a:xfrm>
            <a:off x="2548168" y="522301"/>
            <a:ext cx="5897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「</a:t>
            </a:r>
            <a:r>
              <a:rPr kumimoji="1" lang="ja-JP" altLang="en-US" sz="2400" b="1">
                <a:solidFill>
                  <a:schemeClr val="bg1"/>
                </a:solidFill>
                <a:highlight>
                  <a:srgbClr val="008080"/>
                </a:highlight>
              </a:rPr>
              <a:t>道路の安全を</a:t>
            </a:r>
            <a:r>
              <a:rPr kumimoji="1"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乱す、</a:t>
            </a:r>
            <a:r>
              <a:rPr kumimoji="1" lang="ja-JP" altLang="en-US" sz="2400" b="1">
                <a:solidFill>
                  <a:schemeClr val="bg1"/>
                </a:solidFill>
                <a:highlight>
                  <a:srgbClr val="008080"/>
                </a:highlight>
              </a:rPr>
              <a:t>その放置</a:t>
            </a:r>
            <a:endParaRPr kumimoji="1" lang="en-US" altLang="ja-JP" sz="2400" b="1" dirty="0">
              <a:solidFill>
                <a:schemeClr val="bg1"/>
              </a:solidFill>
              <a:highlight>
                <a:srgbClr val="008080"/>
              </a:highlight>
            </a:endParaRPr>
          </a:p>
          <a:p>
            <a:r>
              <a:rPr lang="ja-JP" altLang="en-US" sz="2400" b="1" dirty="0">
                <a:solidFill>
                  <a:schemeClr val="bg1"/>
                </a:solidFill>
              </a:rPr>
              <a:t>　　　　　　</a:t>
            </a:r>
            <a:r>
              <a:rPr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　</a:t>
            </a:r>
            <a:r>
              <a:rPr kumimoji="1"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条例違反</a:t>
            </a:r>
            <a:r>
              <a:rPr kumimoji="1" lang="en-US" altLang="ja-JP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=</a:t>
            </a:r>
            <a:r>
              <a:rPr kumimoji="1"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マナー改め</a:t>
            </a:r>
            <a:r>
              <a:rPr kumimoji="1" lang="en-US" altLang="ja-JP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!</a:t>
            </a:r>
            <a:r>
              <a:rPr kumimoji="1" lang="ja-JP" altLang="en-US" sz="2400" b="1" dirty="0">
                <a:solidFill>
                  <a:schemeClr val="bg1"/>
                </a:solidFill>
                <a:highlight>
                  <a:srgbClr val="008080"/>
                </a:highlight>
              </a:rPr>
              <a:t>」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EE9C710-55BD-9510-EE2E-ECC6A29A2C87}"/>
              </a:ext>
            </a:extLst>
          </p:cNvPr>
          <p:cNvSpPr txBox="1"/>
          <p:nvPr/>
        </p:nvSpPr>
        <p:spPr>
          <a:xfrm>
            <a:off x="773122" y="163269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・・</a:t>
            </a:r>
          </a:p>
        </p:txBody>
      </p:sp>
      <p:sp>
        <p:nvSpPr>
          <p:cNvPr id="1030" name="楕円 1029">
            <a:extLst>
              <a:ext uri="{FF2B5EF4-FFF2-40B4-BE49-F238E27FC236}">
                <a16:creationId xmlns:a16="http://schemas.microsoft.com/office/drawing/2014/main" id="{C7512030-99F4-75C6-EA70-CC02B5EAD7DC}"/>
              </a:ext>
            </a:extLst>
          </p:cNvPr>
          <p:cNvSpPr/>
          <p:nvPr/>
        </p:nvSpPr>
        <p:spPr>
          <a:xfrm>
            <a:off x="2581945" y="1418202"/>
            <a:ext cx="6563120" cy="20613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新撰組</a:t>
            </a:r>
            <a:endParaRPr lang="en-US" altLang="ja-JP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（</a:t>
            </a:r>
            <a:r>
              <a:rPr kumimoji="1" lang="ja-JP" altLang="en-US" sz="12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イラスト描起こし</a:t>
            </a:r>
            <a:r>
              <a:rPr kumimoji="1" lang="ja-JP" altLang="en-US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</a:p>
        </p:txBody>
      </p:sp>
      <p:pic>
        <p:nvPicPr>
          <p:cNvPr id="39" name="図 38" descr="白いバックグラウンドの前にバイクがとまっている&#10;&#10;中程度の精度で自動的に生成された説明">
            <a:extLst>
              <a:ext uri="{FF2B5EF4-FFF2-40B4-BE49-F238E27FC236}">
                <a16:creationId xmlns:a16="http://schemas.microsoft.com/office/drawing/2014/main" id="{55A4418D-1A1C-7A60-CBD2-1292A2396DE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76993" y="2166533"/>
            <a:ext cx="1865457" cy="108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27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112</Words>
  <Application>Microsoft Office PowerPoint</Application>
  <PresentationFormat>ワイド画面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Kyoto City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Kyoto</dc:creator>
  <cp:lastModifiedBy>Kyoto</cp:lastModifiedBy>
  <cp:revision>20</cp:revision>
  <cp:lastPrinted>2026-08-19T04:51:37Z</cp:lastPrinted>
  <dcterms:created xsi:type="dcterms:W3CDTF">2025-02-27T04:06:59Z</dcterms:created>
  <dcterms:modified xsi:type="dcterms:W3CDTF">2026-08-28T07:13:30Z</dcterms:modified>
</cp:coreProperties>
</file>