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24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913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31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66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71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5624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84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04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843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21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32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00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D49B4C-7B12-4667-8B94-630B55A2469A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C79559-94B1-4C9C-A216-C46E2EC513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025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18" Type="http://schemas.microsoft.com/office/2007/relationships/hdphoto" Target="../media/hdphoto8.wdp"/><Relationship Id="rId3" Type="http://schemas.microsoft.com/office/2007/relationships/hdphoto" Target="../media/hdphoto1.wdp"/><Relationship Id="rId21" Type="http://schemas.openxmlformats.org/officeDocument/2006/relationships/image" Target="../media/image11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microsoft.com/office/2007/relationships/hdphoto" Target="../media/hdphoto7.wdp"/><Relationship Id="rId20" Type="http://schemas.microsoft.com/office/2007/relationships/hdphoto" Target="../media/hdphoto9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19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2738D-3783-DDE9-FD8B-6067EDEA9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61BEC3DF-F93B-943B-D33A-FE29AF47C69C}"/>
              </a:ext>
            </a:extLst>
          </p:cNvPr>
          <p:cNvGrpSpPr/>
          <p:nvPr/>
        </p:nvGrpSpPr>
        <p:grpSpPr>
          <a:xfrm>
            <a:off x="335942" y="458518"/>
            <a:ext cx="2857251" cy="1820249"/>
            <a:chOff x="6427643" y="4925864"/>
            <a:chExt cx="2520000" cy="1620000"/>
          </a:xfrm>
          <a:solidFill>
            <a:srgbClr val="FCF8F7"/>
          </a:solidFill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2A6387D3-18A7-22B1-FF5B-E6C0F32B80C7}"/>
                </a:ext>
              </a:extLst>
            </p:cNvPr>
            <p:cNvSpPr/>
            <p:nvPr/>
          </p:nvSpPr>
          <p:spPr>
            <a:xfrm rot="10800000">
              <a:off x="6427643" y="4925864"/>
              <a:ext cx="2520000" cy="16200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AF7F4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6" name="フリーフォーム: 図形 15">
              <a:extLst>
                <a:ext uri="{FF2B5EF4-FFF2-40B4-BE49-F238E27FC236}">
                  <a16:creationId xmlns:a16="http://schemas.microsoft.com/office/drawing/2014/main" id="{B2796D4F-C508-7470-4DD1-298BAB856FF5}"/>
                </a:ext>
              </a:extLst>
            </p:cNvPr>
            <p:cNvSpPr/>
            <p:nvPr/>
          </p:nvSpPr>
          <p:spPr>
            <a:xfrm rot="10800000">
              <a:off x="6805569" y="5239418"/>
              <a:ext cx="1764146" cy="393111"/>
            </a:xfrm>
            <a:custGeom>
              <a:avLst/>
              <a:gdLst>
                <a:gd name="connsiteX0" fmla="*/ 0 w 1764146"/>
                <a:gd name="connsiteY0" fmla="*/ 9236 h 393111"/>
                <a:gd name="connsiteX1" fmla="*/ 46182 w 1764146"/>
                <a:gd name="connsiteY1" fmla="*/ 27709 h 393111"/>
                <a:gd name="connsiteX2" fmla="*/ 110837 w 1764146"/>
                <a:gd name="connsiteY2" fmla="*/ 110836 h 393111"/>
                <a:gd name="connsiteX3" fmla="*/ 138546 w 1764146"/>
                <a:gd name="connsiteY3" fmla="*/ 129309 h 393111"/>
                <a:gd name="connsiteX4" fmla="*/ 212437 w 1764146"/>
                <a:gd name="connsiteY4" fmla="*/ 184727 h 393111"/>
                <a:gd name="connsiteX5" fmla="*/ 350982 w 1764146"/>
                <a:gd name="connsiteY5" fmla="*/ 240145 h 393111"/>
                <a:gd name="connsiteX6" fmla="*/ 424873 w 1764146"/>
                <a:gd name="connsiteY6" fmla="*/ 277091 h 393111"/>
                <a:gd name="connsiteX7" fmla="*/ 498764 w 1764146"/>
                <a:gd name="connsiteY7" fmla="*/ 304800 h 393111"/>
                <a:gd name="connsiteX8" fmla="*/ 563419 w 1764146"/>
                <a:gd name="connsiteY8" fmla="*/ 332509 h 393111"/>
                <a:gd name="connsiteX9" fmla="*/ 628073 w 1764146"/>
                <a:gd name="connsiteY9" fmla="*/ 341745 h 393111"/>
                <a:gd name="connsiteX10" fmla="*/ 1080655 w 1764146"/>
                <a:gd name="connsiteY10" fmla="*/ 350982 h 393111"/>
                <a:gd name="connsiteX11" fmla="*/ 1182255 w 1764146"/>
                <a:gd name="connsiteY11" fmla="*/ 323273 h 393111"/>
                <a:gd name="connsiteX12" fmla="*/ 1219200 w 1764146"/>
                <a:gd name="connsiteY12" fmla="*/ 304800 h 393111"/>
                <a:gd name="connsiteX13" fmla="*/ 1265382 w 1764146"/>
                <a:gd name="connsiteY13" fmla="*/ 277091 h 393111"/>
                <a:gd name="connsiteX14" fmla="*/ 1330037 w 1764146"/>
                <a:gd name="connsiteY14" fmla="*/ 258618 h 393111"/>
                <a:gd name="connsiteX15" fmla="*/ 1357746 w 1764146"/>
                <a:gd name="connsiteY15" fmla="*/ 240145 h 393111"/>
                <a:gd name="connsiteX16" fmla="*/ 1459346 w 1764146"/>
                <a:gd name="connsiteY16" fmla="*/ 203200 h 393111"/>
                <a:gd name="connsiteX17" fmla="*/ 1496291 w 1764146"/>
                <a:gd name="connsiteY17" fmla="*/ 184727 h 393111"/>
                <a:gd name="connsiteX18" fmla="*/ 1524000 w 1764146"/>
                <a:gd name="connsiteY18" fmla="*/ 175491 h 393111"/>
                <a:gd name="connsiteX19" fmla="*/ 1560946 w 1764146"/>
                <a:gd name="connsiteY19" fmla="*/ 147782 h 393111"/>
                <a:gd name="connsiteX20" fmla="*/ 1616364 w 1764146"/>
                <a:gd name="connsiteY20" fmla="*/ 129309 h 393111"/>
                <a:gd name="connsiteX21" fmla="*/ 1644073 w 1764146"/>
                <a:gd name="connsiteY21" fmla="*/ 110836 h 393111"/>
                <a:gd name="connsiteX22" fmla="*/ 1690255 w 1764146"/>
                <a:gd name="connsiteY22" fmla="*/ 83127 h 393111"/>
                <a:gd name="connsiteX23" fmla="*/ 1764146 w 1764146"/>
                <a:gd name="connsiteY23" fmla="*/ 0 h 393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64146" h="393111">
                  <a:moveTo>
                    <a:pt x="0" y="9236"/>
                  </a:moveTo>
                  <a:cubicBezTo>
                    <a:pt x="15394" y="15394"/>
                    <a:pt x="33235" y="17352"/>
                    <a:pt x="46182" y="27709"/>
                  </a:cubicBezTo>
                  <a:cubicBezTo>
                    <a:pt x="165158" y="122890"/>
                    <a:pt x="48701" y="48700"/>
                    <a:pt x="110837" y="110836"/>
                  </a:cubicBezTo>
                  <a:cubicBezTo>
                    <a:pt x="118686" y="118685"/>
                    <a:pt x="129568" y="122780"/>
                    <a:pt x="138546" y="129309"/>
                  </a:cubicBezTo>
                  <a:cubicBezTo>
                    <a:pt x="163445" y="147418"/>
                    <a:pt x="186037" y="168887"/>
                    <a:pt x="212437" y="184727"/>
                  </a:cubicBezTo>
                  <a:cubicBezTo>
                    <a:pt x="240417" y="201515"/>
                    <a:pt x="323406" y="228081"/>
                    <a:pt x="350982" y="240145"/>
                  </a:cubicBezTo>
                  <a:cubicBezTo>
                    <a:pt x="376211" y="251183"/>
                    <a:pt x="399644" y="266053"/>
                    <a:pt x="424873" y="277091"/>
                  </a:cubicBezTo>
                  <a:cubicBezTo>
                    <a:pt x="448973" y="287635"/>
                    <a:pt x="474340" y="295031"/>
                    <a:pt x="498764" y="304800"/>
                  </a:cubicBezTo>
                  <a:cubicBezTo>
                    <a:pt x="520534" y="313508"/>
                    <a:pt x="540874" y="326068"/>
                    <a:pt x="563419" y="332509"/>
                  </a:cubicBezTo>
                  <a:cubicBezTo>
                    <a:pt x="584352" y="338490"/>
                    <a:pt x="606522" y="338666"/>
                    <a:pt x="628073" y="341745"/>
                  </a:cubicBezTo>
                  <a:cubicBezTo>
                    <a:pt x="772048" y="437730"/>
                    <a:pt x="665097" y="374068"/>
                    <a:pt x="1080655" y="350982"/>
                  </a:cubicBezTo>
                  <a:cubicBezTo>
                    <a:pt x="1086060" y="350682"/>
                    <a:pt x="1160345" y="332663"/>
                    <a:pt x="1182255" y="323273"/>
                  </a:cubicBezTo>
                  <a:cubicBezTo>
                    <a:pt x="1194910" y="317849"/>
                    <a:pt x="1207164" y="311487"/>
                    <a:pt x="1219200" y="304800"/>
                  </a:cubicBezTo>
                  <a:cubicBezTo>
                    <a:pt x="1234893" y="296082"/>
                    <a:pt x="1248811" y="283996"/>
                    <a:pt x="1265382" y="277091"/>
                  </a:cubicBezTo>
                  <a:cubicBezTo>
                    <a:pt x="1286072" y="268470"/>
                    <a:pt x="1308485" y="264776"/>
                    <a:pt x="1330037" y="258618"/>
                  </a:cubicBezTo>
                  <a:cubicBezTo>
                    <a:pt x="1339273" y="252460"/>
                    <a:pt x="1347817" y="245109"/>
                    <a:pt x="1357746" y="240145"/>
                  </a:cubicBezTo>
                  <a:cubicBezTo>
                    <a:pt x="1412262" y="212887"/>
                    <a:pt x="1411458" y="215171"/>
                    <a:pt x="1459346" y="203200"/>
                  </a:cubicBezTo>
                  <a:cubicBezTo>
                    <a:pt x="1471661" y="197042"/>
                    <a:pt x="1483636" y="190151"/>
                    <a:pt x="1496291" y="184727"/>
                  </a:cubicBezTo>
                  <a:cubicBezTo>
                    <a:pt x="1505240" y="180892"/>
                    <a:pt x="1515547" y="180321"/>
                    <a:pt x="1524000" y="175491"/>
                  </a:cubicBezTo>
                  <a:cubicBezTo>
                    <a:pt x="1537366" y="167854"/>
                    <a:pt x="1547177" y="154666"/>
                    <a:pt x="1560946" y="147782"/>
                  </a:cubicBezTo>
                  <a:cubicBezTo>
                    <a:pt x="1578362" y="139074"/>
                    <a:pt x="1598570" y="137217"/>
                    <a:pt x="1616364" y="129309"/>
                  </a:cubicBezTo>
                  <a:cubicBezTo>
                    <a:pt x="1626508" y="124800"/>
                    <a:pt x="1634660" y="116719"/>
                    <a:pt x="1644073" y="110836"/>
                  </a:cubicBezTo>
                  <a:cubicBezTo>
                    <a:pt x="1659297" y="101321"/>
                    <a:pt x="1676464" y="94620"/>
                    <a:pt x="1690255" y="83127"/>
                  </a:cubicBezTo>
                  <a:cubicBezTo>
                    <a:pt x="1749847" y="33467"/>
                    <a:pt x="1743523" y="41248"/>
                    <a:pt x="1764146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AF7F4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7" name="フリーフォーム: 図形 16">
              <a:extLst>
                <a:ext uri="{FF2B5EF4-FFF2-40B4-BE49-F238E27FC236}">
                  <a16:creationId xmlns:a16="http://schemas.microsoft.com/office/drawing/2014/main" id="{0CEE22EF-05F6-EBD0-DB71-FDF944A831F3}"/>
                </a:ext>
              </a:extLst>
            </p:cNvPr>
            <p:cNvSpPr/>
            <p:nvPr/>
          </p:nvSpPr>
          <p:spPr>
            <a:xfrm rot="10800000">
              <a:off x="7234042" y="5764576"/>
              <a:ext cx="942162" cy="166254"/>
            </a:xfrm>
            <a:custGeom>
              <a:avLst/>
              <a:gdLst>
                <a:gd name="connsiteX0" fmla="*/ 0 w 942162"/>
                <a:gd name="connsiteY0" fmla="*/ 0 h 166254"/>
                <a:gd name="connsiteX1" fmla="*/ 46181 w 942162"/>
                <a:gd name="connsiteY1" fmla="*/ 18473 h 166254"/>
                <a:gd name="connsiteX2" fmla="*/ 147781 w 942162"/>
                <a:gd name="connsiteY2" fmla="*/ 83127 h 166254"/>
                <a:gd name="connsiteX3" fmla="*/ 175491 w 942162"/>
                <a:gd name="connsiteY3" fmla="*/ 101600 h 166254"/>
                <a:gd name="connsiteX4" fmla="*/ 212436 w 942162"/>
                <a:gd name="connsiteY4" fmla="*/ 110836 h 166254"/>
                <a:gd name="connsiteX5" fmla="*/ 267854 w 942162"/>
                <a:gd name="connsiteY5" fmla="*/ 138545 h 166254"/>
                <a:gd name="connsiteX6" fmla="*/ 323272 w 942162"/>
                <a:gd name="connsiteY6" fmla="*/ 147782 h 166254"/>
                <a:gd name="connsiteX7" fmla="*/ 424872 w 942162"/>
                <a:gd name="connsiteY7" fmla="*/ 166254 h 166254"/>
                <a:gd name="connsiteX8" fmla="*/ 738909 w 942162"/>
                <a:gd name="connsiteY8" fmla="*/ 157018 h 166254"/>
                <a:gd name="connsiteX9" fmla="*/ 775854 w 942162"/>
                <a:gd name="connsiteY9" fmla="*/ 147782 h 166254"/>
                <a:gd name="connsiteX10" fmla="*/ 812800 w 942162"/>
                <a:gd name="connsiteY10" fmla="*/ 129309 h 166254"/>
                <a:gd name="connsiteX11" fmla="*/ 831272 w 942162"/>
                <a:gd name="connsiteY11" fmla="*/ 101600 h 166254"/>
                <a:gd name="connsiteX12" fmla="*/ 877454 w 942162"/>
                <a:gd name="connsiteY12" fmla="*/ 73891 h 166254"/>
                <a:gd name="connsiteX13" fmla="*/ 914400 w 942162"/>
                <a:gd name="connsiteY13" fmla="*/ 46182 h 166254"/>
                <a:gd name="connsiteX14" fmla="*/ 942109 w 942162"/>
                <a:gd name="connsiteY14" fmla="*/ 18473 h 16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2162" h="166254">
                  <a:moveTo>
                    <a:pt x="0" y="0"/>
                  </a:moveTo>
                  <a:cubicBezTo>
                    <a:pt x="15394" y="6158"/>
                    <a:pt x="31731" y="10345"/>
                    <a:pt x="46181" y="18473"/>
                  </a:cubicBezTo>
                  <a:cubicBezTo>
                    <a:pt x="81168" y="38153"/>
                    <a:pt x="114380" y="60860"/>
                    <a:pt x="147781" y="83127"/>
                  </a:cubicBezTo>
                  <a:cubicBezTo>
                    <a:pt x="157018" y="89285"/>
                    <a:pt x="165288" y="97227"/>
                    <a:pt x="175491" y="101600"/>
                  </a:cubicBezTo>
                  <a:cubicBezTo>
                    <a:pt x="187159" y="106600"/>
                    <a:pt x="200121" y="107757"/>
                    <a:pt x="212436" y="110836"/>
                  </a:cubicBezTo>
                  <a:cubicBezTo>
                    <a:pt x="230909" y="120072"/>
                    <a:pt x="248261" y="132014"/>
                    <a:pt x="267854" y="138545"/>
                  </a:cubicBezTo>
                  <a:cubicBezTo>
                    <a:pt x="285620" y="144467"/>
                    <a:pt x="304847" y="144432"/>
                    <a:pt x="323272" y="147782"/>
                  </a:cubicBezTo>
                  <a:cubicBezTo>
                    <a:pt x="465180" y="173584"/>
                    <a:pt x="261682" y="139057"/>
                    <a:pt x="424872" y="166254"/>
                  </a:cubicBezTo>
                  <a:cubicBezTo>
                    <a:pt x="529551" y="163175"/>
                    <a:pt x="634329" y="162522"/>
                    <a:pt x="738909" y="157018"/>
                  </a:cubicBezTo>
                  <a:cubicBezTo>
                    <a:pt x="751585" y="156351"/>
                    <a:pt x="763968" y="152239"/>
                    <a:pt x="775854" y="147782"/>
                  </a:cubicBezTo>
                  <a:cubicBezTo>
                    <a:pt x="788746" y="142947"/>
                    <a:pt x="800485" y="135467"/>
                    <a:pt x="812800" y="129309"/>
                  </a:cubicBezTo>
                  <a:cubicBezTo>
                    <a:pt x="818957" y="120073"/>
                    <a:pt x="822844" y="108824"/>
                    <a:pt x="831272" y="101600"/>
                  </a:cubicBezTo>
                  <a:cubicBezTo>
                    <a:pt x="844902" y="89917"/>
                    <a:pt x="862517" y="83849"/>
                    <a:pt x="877454" y="73891"/>
                  </a:cubicBezTo>
                  <a:cubicBezTo>
                    <a:pt x="890263" y="65352"/>
                    <a:pt x="901873" y="55130"/>
                    <a:pt x="914400" y="46182"/>
                  </a:cubicBezTo>
                  <a:cubicBezTo>
                    <a:pt x="944671" y="24560"/>
                    <a:pt x="942109" y="39209"/>
                    <a:pt x="942109" y="18473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AF7F4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13DF946B-A096-D14E-6764-4BB18D7DE042}"/>
              </a:ext>
            </a:extLst>
          </p:cNvPr>
          <p:cNvSpPr/>
          <p:nvPr/>
        </p:nvSpPr>
        <p:spPr>
          <a:xfrm>
            <a:off x="335942" y="6035039"/>
            <a:ext cx="2857250" cy="3417170"/>
          </a:xfrm>
          <a:prstGeom prst="rect">
            <a:avLst/>
          </a:prstGeom>
          <a:solidFill>
            <a:srgbClr val="FCF8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AF7F4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B3FD9CB-9920-5AD2-E44C-24D619DD6564}"/>
              </a:ext>
            </a:extLst>
          </p:cNvPr>
          <p:cNvSpPr txBox="1"/>
          <p:nvPr/>
        </p:nvSpPr>
        <p:spPr>
          <a:xfrm rot="21404262">
            <a:off x="428832" y="6118249"/>
            <a:ext cx="2873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ケガをしたら、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7B9C5BD-1E91-6779-ED97-471317C3DA17}"/>
              </a:ext>
            </a:extLst>
          </p:cNvPr>
          <p:cNvSpPr txBox="1"/>
          <p:nvPr/>
        </p:nvSpPr>
        <p:spPr>
          <a:xfrm rot="21404262">
            <a:off x="545239" y="7100384"/>
            <a:ext cx="28738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C2428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検査にいこう。</a:t>
            </a:r>
            <a:endParaRPr kumimoji="1" lang="en-US" altLang="ja-JP" sz="2200" b="1" i="0" u="none" strike="noStrike" kern="1200" cap="none" spc="0" normalizeH="0" baseline="0" noProof="0" dirty="0">
              <a:ln>
                <a:noFill/>
              </a:ln>
              <a:solidFill>
                <a:srgbClr val="CC2428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B981396F-DE71-A5A4-FA9D-1A6433A83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41936">
            <a:off x="403878" y="6701424"/>
            <a:ext cx="2418259" cy="132343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F01ECF3B-8A17-1B6E-C331-8C4D8ACA1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784" b="74388" l="6786" r="94643">
                        <a14:foregroundMark x1="10714" y1="73051" x2="64643" y2="74388"/>
                        <a14:foregroundMark x1="64643" y1="74388" x2="84643" y2="74388"/>
                        <a14:foregroundMark x1="84643" y1="74388" x2="89286" y2="73274"/>
                        <a14:foregroundMark x1="7500" y1="73497" x2="12857" y2="63474"/>
                        <a14:foregroundMark x1="12857" y1="63474" x2="12857" y2="63252"/>
                        <a14:foregroundMark x1="87802" y1="63920" x2="89286" y2="57238"/>
                        <a14:foregroundMark x1="87555" y1="65033" x2="87802" y2="63920"/>
                        <a14:foregroundMark x1="86071" y1="71715" x2="87555" y2="65033"/>
                        <a14:foregroundMark x1="88929" y1="71938" x2="94643" y2="70156"/>
                        <a14:foregroundMark x1="15000" y1="59243" x2="10714" y2="65256"/>
                        <a14:foregroundMark x1="21786" y1="68151" x2="25714" y2="67929"/>
                        <a14:foregroundMark x1="34286" y1="69710" x2="34643" y2="73497"/>
                        <a14:foregroundMark x1="6786" y1="69488" x2="7143" y2="73719"/>
                        <a14:backgroundMark x1="70000" y1="61915" x2="70000" y2="61915"/>
                        <a14:backgroundMark x1="86429" y1="65033" x2="86429" y2="65033"/>
                        <a14:backgroundMark x1="87857" y1="63920" x2="87857" y2="63920"/>
                        <a14:backgroundMark x1="87143" y1="64588" x2="87143" y2="62361"/>
                        <a14:backgroundMark x1="87857" y1="64143" x2="88214" y2="60356"/>
                      </a14:backgroundRemoval>
                    </a14:imgEffect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rcRect l="5599" t="50522" r="6260" b="25974"/>
          <a:stretch>
            <a:fillRect/>
          </a:stretch>
        </p:blipFill>
        <p:spPr>
          <a:xfrm>
            <a:off x="329292" y="8045484"/>
            <a:ext cx="2852750" cy="1219881"/>
          </a:xfrm>
          <a:prstGeom prst="rect">
            <a:avLst/>
          </a:prstGeom>
        </p:spPr>
      </p:pic>
      <p:pic>
        <p:nvPicPr>
          <p:cNvPr id="36" name="図 35" descr="図形, 円&#10;&#10;AI 生成コンテンツは誤りを含む可能性があります。">
            <a:extLst>
              <a:ext uri="{FF2B5EF4-FFF2-40B4-BE49-F238E27FC236}">
                <a16:creationId xmlns:a16="http://schemas.microsoft.com/office/drawing/2014/main" id="{EC737965-887C-94E3-BDBC-73F903E7D87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50" b="92750" l="4297" r="96094">
                        <a14:foregroundMark x1="93750" y1="31750" x2="71680" y2="32500"/>
                        <a14:foregroundMark x1="71680" y1="32500" x2="60938" y2="21500"/>
                        <a14:foregroundMark x1="60938" y1="21500" x2="34766" y2="22000"/>
                        <a14:foregroundMark x1="34766" y1="22000" x2="17969" y2="35000"/>
                        <a14:foregroundMark x1="17969" y1="35000" x2="15430" y2="54500"/>
                        <a14:foregroundMark x1="15430" y1="54500" x2="29492" y2="74000"/>
                        <a14:foregroundMark x1="29492" y1="74000" x2="53906" y2="82000"/>
                        <a14:foregroundMark x1="53906" y1="82000" x2="73438" y2="72500"/>
                        <a14:foregroundMark x1="73438" y1="72500" x2="91406" y2="44250"/>
                        <a14:foregroundMark x1="94922" y1="31750" x2="96289" y2="35250"/>
                        <a14:foregroundMark x1="46289" y1="4500" x2="59961" y2="9000"/>
                        <a14:foregroundMark x1="59961" y1="9000" x2="62109" y2="13000"/>
                        <a14:foregroundMark x1="41016" y1="4750" x2="38867" y2="6500"/>
                        <a14:foregroundMark x1="8008" y1="30750" x2="4297" y2="60500"/>
                        <a14:foregroundMark x1="4297" y1="60500" x2="5664" y2="62750"/>
                        <a14:foregroundMark x1="37695" y1="92750" x2="56836" y2="92750"/>
                      </a14:backgroundRemoval>
                    </a14:imgEffect>
                    <a14:imgEffect>
                      <a14:artisticPencilGrayscale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1" y="7673966"/>
            <a:ext cx="1446398" cy="1055306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5B71B49-41CE-D38D-3404-B94CA5737E37}"/>
              </a:ext>
            </a:extLst>
          </p:cNvPr>
          <p:cNvSpPr txBox="1"/>
          <p:nvPr/>
        </p:nvSpPr>
        <p:spPr>
          <a:xfrm>
            <a:off x="167376" y="7870718"/>
            <a:ext cx="1882760" cy="55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知ることも、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 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自分を守る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こと。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3F95EEC-738F-58FC-6B63-D9BD97063A3E}"/>
              </a:ext>
            </a:extLst>
          </p:cNvPr>
          <p:cNvSpPr txBox="1"/>
          <p:nvPr/>
        </p:nvSpPr>
        <p:spPr>
          <a:xfrm rot="21404262">
            <a:off x="508469" y="6368336"/>
            <a:ext cx="28738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CC2428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ばんそうこう。</a:t>
            </a:r>
            <a:endParaRPr kumimoji="1" lang="en-US" altLang="ja-JP" sz="2200" b="1" i="0" u="none" strike="noStrike" kern="1200" cap="none" spc="0" normalizeH="0" baseline="0" noProof="0" dirty="0">
              <a:ln>
                <a:noFill/>
              </a:ln>
              <a:solidFill>
                <a:srgbClr val="CC2428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DA85DC7-1413-8675-B495-3B72782B3874}"/>
              </a:ext>
            </a:extLst>
          </p:cNvPr>
          <p:cNvSpPr txBox="1"/>
          <p:nvPr/>
        </p:nvSpPr>
        <p:spPr>
          <a:xfrm rot="21404262">
            <a:off x="428831" y="6824949"/>
            <a:ext cx="2873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心配なことがあれば、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02AF56E-CB53-23B9-FAE1-39CC606E986A}"/>
              </a:ext>
            </a:extLst>
          </p:cNvPr>
          <p:cNvSpPr/>
          <p:nvPr/>
        </p:nvSpPr>
        <p:spPr>
          <a:xfrm>
            <a:off x="329293" y="9231911"/>
            <a:ext cx="2852750" cy="220297"/>
          </a:xfrm>
          <a:prstGeom prst="rect">
            <a:avLst/>
          </a:prstGeom>
          <a:solidFill>
            <a:srgbClr val="F4B6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26" name="図 25" descr="図形, 円&#10;&#10;AI 生成コンテンツは誤りを含む可能性があります。">
            <a:extLst>
              <a:ext uri="{FF2B5EF4-FFF2-40B4-BE49-F238E27FC236}">
                <a16:creationId xmlns:a16="http://schemas.microsoft.com/office/drawing/2014/main" id="{B514F9C2-077F-ECAE-E88C-8023F6DD09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44" b="99032" l="9439" r="90739">
                        <a14:foregroundMark x1="52004" y1="7818" x2="52004" y2="7818"/>
                        <a14:foregroundMark x1="51647" y1="4393" x2="51647" y2="4393"/>
                        <a14:foregroundMark x1="91095" y1="42442" x2="91095" y2="42442"/>
                        <a14:foregroundMark x1="55298" y1="77066" x2="55298" y2="77066"/>
                        <a14:foregroundMark x1="52983" y1="29337" x2="52983" y2="29337"/>
                        <a14:foregroundMark x1="54319" y1="23678" x2="56011" y2="32762"/>
                        <a14:foregroundMark x1="56011" y1="32762" x2="55298" y2="37602"/>
                        <a14:foregroundMark x1="51380" y1="16232" x2="55298" y2="36188"/>
                        <a14:foregroundMark x1="55298" y1="36188" x2="48264" y2="41251"/>
                        <a14:foregroundMark x1="48264" y1="41251" x2="36687" y2="37826"/>
                        <a14:foregroundMark x1="36687" y1="37826" x2="31612" y2="28965"/>
                        <a14:foregroundMark x1="31612" y1="28965" x2="38646" y2="21296"/>
                        <a14:foregroundMark x1="38646" y1="21296" x2="50401" y2="19136"/>
                        <a14:foregroundMark x1="48264" y1="22859" x2="48976" y2="31124"/>
                        <a14:foregroundMark x1="48976" y1="31124" x2="38914" y2="34624"/>
                        <a14:foregroundMark x1="38914" y1="34624" x2="35708" y2="28146"/>
                        <a14:foregroundMark x1="35708" y1="28146" x2="42743" y2="26210"/>
                        <a14:foregroundMark x1="44613" y1="92628" x2="44613" y2="92628"/>
                        <a14:foregroundMark x1="55476" y1="92331" x2="55476" y2="92331"/>
                        <a14:foregroundMark x1="54497" y1="95160" x2="54497" y2="95160"/>
                        <a14:foregroundMark x1="49065" y1="99106" x2="49065" y2="99106"/>
                        <a14:foregroundMark x1="41674" y1="96054" x2="41674" y2="96054"/>
                        <a14:foregroundMark x1="55298" y1="4244" x2="55298" y2="4244"/>
                        <a14:backgroundMark x1="62867" y1="63663" x2="62867" y2="63663"/>
                        <a14:backgroundMark x1="62867" y1="64483" x2="62600" y2="63961"/>
                        <a14:backgroundMark x1="62867" y1="64110" x2="62778" y2="63440"/>
                        <a14:backgroundMark x1="70614" y1="52345" x2="68477" y2="521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33">
            <a:off x="1430191" y="7350533"/>
            <a:ext cx="1721920" cy="2059250"/>
          </a:xfrm>
          <a:prstGeom prst="rect">
            <a:avLst/>
          </a:prstGeom>
          <a:ln>
            <a:noFill/>
          </a:ln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CF419BC-6F59-7876-BC92-6815DE458908}"/>
              </a:ext>
            </a:extLst>
          </p:cNvPr>
          <p:cNvSpPr txBox="1"/>
          <p:nvPr/>
        </p:nvSpPr>
        <p:spPr>
          <a:xfrm>
            <a:off x="487752" y="1666782"/>
            <a:ext cx="2553628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京都市では、</a:t>
            </a:r>
            <a:r>
              <a:rPr kumimoji="1" lang="en-US" altLang="ja-JP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HIV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・性感染症の検査を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無料・匿名</a:t>
            </a: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で実施しています。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442D3CB-E204-97DF-4270-AC0A3E5197CC}"/>
              </a:ext>
            </a:extLst>
          </p:cNvPr>
          <p:cNvSpPr/>
          <p:nvPr/>
        </p:nvSpPr>
        <p:spPr>
          <a:xfrm rot="10800000">
            <a:off x="329292" y="2278767"/>
            <a:ext cx="2863992" cy="3756272"/>
          </a:xfrm>
          <a:prstGeom prst="rect">
            <a:avLst/>
          </a:prstGeom>
          <a:solidFill>
            <a:srgbClr val="FCF8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AF7F4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39" name="図 38" descr="ハンガー, ネックレス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0B5CD1C-902B-C92D-96D9-84F156F3AA2C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51" b="93333" l="3125" r="95508">
                        <a14:foregroundMark x1="24805" y1="14074" x2="15820" y2="26173"/>
                        <a14:foregroundMark x1="15820" y1="26173" x2="11914" y2="38519"/>
                        <a14:foregroundMark x1="11914" y1="38519" x2="12500" y2="62222"/>
                        <a14:foregroundMark x1="12500" y1="62222" x2="34961" y2="84198"/>
                        <a14:foregroundMark x1="34961" y1="84198" x2="54297" y2="88148"/>
                        <a14:foregroundMark x1="54297" y1="88148" x2="67969" y2="86914"/>
                        <a14:foregroundMark x1="67969" y1="86914" x2="77539" y2="79753"/>
                        <a14:foregroundMark x1="77539" y1="79753" x2="83984" y2="62963"/>
                        <a14:foregroundMark x1="83984" y1="62963" x2="81641" y2="35309"/>
                        <a14:foregroundMark x1="81641" y1="35309" x2="57617" y2="21235"/>
                        <a14:foregroundMark x1="57617" y1="21235" x2="38867" y2="20247"/>
                        <a14:foregroundMark x1="38477" y1="4938" x2="51563" y2="3951"/>
                        <a14:foregroundMark x1="51563" y1="3951" x2="54102" y2="4198"/>
                        <a14:foregroundMark x1="91211" y1="35802" x2="95898" y2="51605"/>
                        <a14:foregroundMark x1="95898" y1="51605" x2="91992" y2="60988"/>
                        <a14:foregroundMark x1="32617" y1="18519" x2="24805" y2="26173"/>
                        <a14:foregroundMark x1="24805" y1="26173" x2="21680" y2="52346"/>
                        <a14:foregroundMark x1="21680" y1="52346" x2="22461" y2="57037"/>
                        <a14:foregroundMark x1="11133" y1="29383" x2="4688" y2="45926"/>
                        <a14:foregroundMark x1="4688" y1="45926" x2="7031" y2="62222"/>
                        <a14:foregroundMark x1="7031" y1="62222" x2="16211" y2="66667"/>
                        <a14:foregroundMark x1="5664" y1="38765" x2="3320" y2="50123"/>
                        <a14:foregroundMark x1="83398" y1="45926" x2="65820" y2="53086"/>
                        <a14:foregroundMark x1="65820" y1="53086" x2="23438" y2="49136"/>
                        <a14:foregroundMark x1="23438" y1="49136" x2="52344" y2="35309"/>
                        <a14:foregroundMark x1="52344" y1="35309" x2="53516" y2="48642"/>
                        <a14:foregroundMark x1="53516" y1="48642" x2="49023" y2="52346"/>
                        <a14:foregroundMark x1="33398" y1="65432" x2="58008" y2="66173"/>
                        <a14:foregroundMark x1="58008" y1="66173" x2="75195" y2="62963"/>
                        <a14:foregroundMark x1="75195" y1="62963" x2="75586" y2="61481"/>
                        <a14:foregroundMark x1="36133" y1="16049" x2="50781" y2="15802"/>
                        <a14:foregroundMark x1="50781" y1="15802" x2="71680" y2="19506"/>
                        <a14:foregroundMark x1="71680" y1="19506" x2="82813" y2="28889"/>
                        <a14:foregroundMark x1="4102" y1="55062" x2="5664" y2="60000"/>
                        <a14:foregroundMark x1="7422" y1="63210" x2="3711" y2="49383"/>
                        <a14:foregroundMark x1="79102" y1="90123" x2="84180" y2="9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03174">
            <a:off x="366970" y="5067816"/>
            <a:ext cx="2870456" cy="965287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2A4B1F1-C284-1661-7028-7863AC7EE3F1}"/>
              </a:ext>
            </a:extLst>
          </p:cNvPr>
          <p:cNvSpPr txBox="1"/>
          <p:nvPr/>
        </p:nvSpPr>
        <p:spPr>
          <a:xfrm rot="10573969">
            <a:off x="1245205" y="5550426"/>
            <a:ext cx="1427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エイズのこと、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42B85E6-6D51-565C-3EE2-B285FBFE1C4D}"/>
              </a:ext>
            </a:extLst>
          </p:cNvPr>
          <p:cNvSpPr txBox="1"/>
          <p:nvPr/>
        </p:nvSpPr>
        <p:spPr>
          <a:xfrm rot="10573969">
            <a:off x="542025" y="5327710"/>
            <a:ext cx="24444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もっともっと知ってほしい。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61" name="フリーフォーム: 図形 60">
            <a:extLst>
              <a:ext uri="{FF2B5EF4-FFF2-40B4-BE49-F238E27FC236}">
                <a16:creationId xmlns:a16="http://schemas.microsoft.com/office/drawing/2014/main" id="{992084C7-1F20-F906-81CE-0071D60F9B0E}"/>
              </a:ext>
            </a:extLst>
          </p:cNvPr>
          <p:cNvSpPr/>
          <p:nvPr/>
        </p:nvSpPr>
        <p:spPr>
          <a:xfrm>
            <a:off x="436168" y="4440503"/>
            <a:ext cx="2664175" cy="624932"/>
          </a:xfrm>
          <a:custGeom>
            <a:avLst/>
            <a:gdLst>
              <a:gd name="connsiteX0" fmla="*/ 152274 w 2815094"/>
              <a:gd name="connsiteY0" fmla="*/ 0 h 1859958"/>
              <a:gd name="connsiteX1" fmla="*/ 2614105 w 2815094"/>
              <a:gd name="connsiteY1" fmla="*/ 0 h 1859958"/>
              <a:gd name="connsiteX2" fmla="*/ 2614105 w 2815094"/>
              <a:gd name="connsiteY2" fmla="*/ 1873 h 1859958"/>
              <a:gd name="connsiteX3" fmla="*/ 2701965 w 2815094"/>
              <a:gd name="connsiteY3" fmla="*/ 1873 h 1859958"/>
              <a:gd name="connsiteX4" fmla="*/ 2813582 w 2815094"/>
              <a:gd name="connsiteY4" fmla="*/ 113490 h 1859958"/>
              <a:gd name="connsiteX5" fmla="*/ 2813582 w 2815094"/>
              <a:gd name="connsiteY5" fmla="*/ 146417 h 1859958"/>
              <a:gd name="connsiteX6" fmla="*/ 2813582 w 2815094"/>
              <a:gd name="connsiteY6" fmla="*/ 559946 h 1859958"/>
              <a:gd name="connsiteX7" fmla="*/ 2813582 w 2815094"/>
              <a:gd name="connsiteY7" fmla="*/ 1294396 h 1859958"/>
              <a:gd name="connsiteX8" fmla="*/ 2815094 w 2815094"/>
              <a:gd name="connsiteY8" fmla="*/ 1301885 h 1859958"/>
              <a:gd name="connsiteX9" fmla="*/ 2815094 w 2815094"/>
              <a:gd name="connsiteY9" fmla="*/ 1748341 h 1859958"/>
              <a:gd name="connsiteX10" fmla="*/ 2703477 w 2815094"/>
              <a:gd name="connsiteY10" fmla="*/ 1859958 h 1859958"/>
              <a:gd name="connsiteX11" fmla="*/ 2035297 w 2815094"/>
              <a:gd name="connsiteY11" fmla="*/ 1859958 h 1859958"/>
              <a:gd name="connsiteX12" fmla="*/ 2022647 w 2815094"/>
              <a:gd name="connsiteY12" fmla="*/ 1857404 h 1859958"/>
              <a:gd name="connsiteX13" fmla="*/ 152274 w 2815094"/>
              <a:gd name="connsiteY13" fmla="*/ 1857404 h 1859958"/>
              <a:gd name="connsiteX14" fmla="*/ 152274 w 2815094"/>
              <a:gd name="connsiteY14" fmla="*/ 1856193 h 1859958"/>
              <a:gd name="connsiteX15" fmla="*/ 111617 w 2815094"/>
              <a:gd name="connsiteY15" fmla="*/ 1856193 h 1859958"/>
              <a:gd name="connsiteX16" fmla="*/ 0 w 2815094"/>
              <a:gd name="connsiteY16" fmla="*/ 1744576 h 1859958"/>
              <a:gd name="connsiteX17" fmla="*/ 0 w 2815094"/>
              <a:gd name="connsiteY17" fmla="*/ 1537251 h 1859958"/>
              <a:gd name="connsiteX18" fmla="*/ 0 w 2815094"/>
              <a:gd name="connsiteY18" fmla="*/ 1298120 h 1859958"/>
              <a:gd name="connsiteX19" fmla="*/ 0 w 2815094"/>
              <a:gd name="connsiteY19" fmla="*/ 558456 h 1859958"/>
              <a:gd name="connsiteX20" fmla="*/ 0 w 2815094"/>
              <a:gd name="connsiteY20" fmla="*/ 146417 h 1859958"/>
              <a:gd name="connsiteX21" fmla="*/ 0 w 2815094"/>
              <a:gd name="connsiteY21" fmla="*/ 112000 h 1859958"/>
              <a:gd name="connsiteX22" fmla="*/ 111617 w 2815094"/>
              <a:gd name="connsiteY22" fmla="*/ 383 h 1859958"/>
              <a:gd name="connsiteX23" fmla="*/ 152274 w 2815094"/>
              <a:gd name="connsiteY23" fmla="*/ 383 h 185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15094" h="1859958">
                <a:moveTo>
                  <a:pt x="152274" y="0"/>
                </a:moveTo>
                <a:lnTo>
                  <a:pt x="2614105" y="0"/>
                </a:lnTo>
                <a:lnTo>
                  <a:pt x="2614105" y="1873"/>
                </a:lnTo>
                <a:lnTo>
                  <a:pt x="2701965" y="1873"/>
                </a:lnTo>
                <a:cubicBezTo>
                  <a:pt x="2763609" y="1873"/>
                  <a:pt x="2813582" y="51846"/>
                  <a:pt x="2813582" y="113490"/>
                </a:cubicBezTo>
                <a:lnTo>
                  <a:pt x="2813582" y="146417"/>
                </a:lnTo>
                <a:lnTo>
                  <a:pt x="2813582" y="559946"/>
                </a:lnTo>
                <a:lnTo>
                  <a:pt x="2813582" y="1294396"/>
                </a:lnTo>
                <a:lnTo>
                  <a:pt x="2815094" y="1301885"/>
                </a:lnTo>
                <a:lnTo>
                  <a:pt x="2815094" y="1748341"/>
                </a:lnTo>
                <a:cubicBezTo>
                  <a:pt x="2815094" y="1809985"/>
                  <a:pt x="2765121" y="1859958"/>
                  <a:pt x="2703477" y="1859958"/>
                </a:cubicBezTo>
                <a:lnTo>
                  <a:pt x="2035297" y="1859958"/>
                </a:lnTo>
                <a:lnTo>
                  <a:pt x="2022647" y="1857404"/>
                </a:lnTo>
                <a:lnTo>
                  <a:pt x="152274" y="1857404"/>
                </a:lnTo>
                <a:lnTo>
                  <a:pt x="152274" y="1856193"/>
                </a:lnTo>
                <a:lnTo>
                  <a:pt x="111617" y="1856193"/>
                </a:lnTo>
                <a:cubicBezTo>
                  <a:pt x="49973" y="1856193"/>
                  <a:pt x="0" y="1806220"/>
                  <a:pt x="0" y="1744576"/>
                </a:cubicBezTo>
                <a:lnTo>
                  <a:pt x="0" y="1537251"/>
                </a:lnTo>
                <a:lnTo>
                  <a:pt x="0" y="1298120"/>
                </a:lnTo>
                <a:lnTo>
                  <a:pt x="0" y="558456"/>
                </a:lnTo>
                <a:lnTo>
                  <a:pt x="0" y="146417"/>
                </a:lnTo>
                <a:lnTo>
                  <a:pt x="0" y="112000"/>
                </a:lnTo>
                <a:cubicBezTo>
                  <a:pt x="0" y="50356"/>
                  <a:pt x="49973" y="383"/>
                  <a:pt x="111617" y="383"/>
                </a:cubicBezTo>
                <a:lnTo>
                  <a:pt x="152274" y="383"/>
                </a:lnTo>
                <a:close/>
              </a:path>
            </a:pathLst>
          </a:custGeom>
          <a:solidFill>
            <a:srgbClr val="FEEAE9"/>
          </a:solidFill>
          <a:ln w="3175">
            <a:solidFill>
              <a:srgbClr val="F4B6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BABD3198-B3F2-2FF0-0BA4-0A999588E5F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552" t="47382" r="7851" b="45097"/>
          <a:stretch>
            <a:fillRect/>
          </a:stretch>
        </p:blipFill>
        <p:spPr>
          <a:xfrm>
            <a:off x="432255" y="3800256"/>
            <a:ext cx="2567123" cy="57575"/>
          </a:xfrm>
          <a:prstGeom prst="rect">
            <a:avLst/>
          </a:prstGeom>
        </p:spPr>
      </p:pic>
      <p:sp>
        <p:nvSpPr>
          <p:cNvPr id="1029" name="正方形/長方形 1028">
            <a:extLst>
              <a:ext uri="{FF2B5EF4-FFF2-40B4-BE49-F238E27FC236}">
                <a16:creationId xmlns:a16="http://schemas.microsoft.com/office/drawing/2014/main" id="{420222A8-E20F-8769-A829-4F356FD8C571}"/>
              </a:ext>
            </a:extLst>
          </p:cNvPr>
          <p:cNvSpPr/>
          <p:nvPr/>
        </p:nvSpPr>
        <p:spPr>
          <a:xfrm rot="10800000">
            <a:off x="352104" y="2294918"/>
            <a:ext cx="2830447" cy="528953"/>
          </a:xfrm>
          <a:prstGeom prst="rect">
            <a:avLst/>
          </a:prstGeom>
          <a:solidFill>
            <a:srgbClr val="FEE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6" name="フリーフォーム: 図形 55">
            <a:extLst>
              <a:ext uri="{FF2B5EF4-FFF2-40B4-BE49-F238E27FC236}">
                <a16:creationId xmlns:a16="http://schemas.microsoft.com/office/drawing/2014/main" id="{605676F7-96E1-1A27-FE74-B805D963E8D8}"/>
              </a:ext>
            </a:extLst>
          </p:cNvPr>
          <p:cNvSpPr/>
          <p:nvPr/>
        </p:nvSpPr>
        <p:spPr>
          <a:xfrm rot="10800000">
            <a:off x="368247" y="3216965"/>
            <a:ext cx="2776437" cy="1881375"/>
          </a:xfrm>
          <a:custGeom>
            <a:avLst/>
            <a:gdLst>
              <a:gd name="connsiteX0" fmla="*/ 152274 w 2815094"/>
              <a:gd name="connsiteY0" fmla="*/ 0 h 1859958"/>
              <a:gd name="connsiteX1" fmla="*/ 2614105 w 2815094"/>
              <a:gd name="connsiteY1" fmla="*/ 0 h 1859958"/>
              <a:gd name="connsiteX2" fmla="*/ 2614105 w 2815094"/>
              <a:gd name="connsiteY2" fmla="*/ 1873 h 1859958"/>
              <a:gd name="connsiteX3" fmla="*/ 2701965 w 2815094"/>
              <a:gd name="connsiteY3" fmla="*/ 1873 h 1859958"/>
              <a:gd name="connsiteX4" fmla="*/ 2813582 w 2815094"/>
              <a:gd name="connsiteY4" fmla="*/ 113490 h 1859958"/>
              <a:gd name="connsiteX5" fmla="*/ 2813582 w 2815094"/>
              <a:gd name="connsiteY5" fmla="*/ 146417 h 1859958"/>
              <a:gd name="connsiteX6" fmla="*/ 2813582 w 2815094"/>
              <a:gd name="connsiteY6" fmla="*/ 559946 h 1859958"/>
              <a:gd name="connsiteX7" fmla="*/ 2813582 w 2815094"/>
              <a:gd name="connsiteY7" fmla="*/ 1294396 h 1859958"/>
              <a:gd name="connsiteX8" fmla="*/ 2815094 w 2815094"/>
              <a:gd name="connsiteY8" fmla="*/ 1301885 h 1859958"/>
              <a:gd name="connsiteX9" fmla="*/ 2815094 w 2815094"/>
              <a:gd name="connsiteY9" fmla="*/ 1748341 h 1859958"/>
              <a:gd name="connsiteX10" fmla="*/ 2703477 w 2815094"/>
              <a:gd name="connsiteY10" fmla="*/ 1859958 h 1859958"/>
              <a:gd name="connsiteX11" fmla="*/ 2035297 w 2815094"/>
              <a:gd name="connsiteY11" fmla="*/ 1859958 h 1859958"/>
              <a:gd name="connsiteX12" fmla="*/ 2022647 w 2815094"/>
              <a:gd name="connsiteY12" fmla="*/ 1857404 h 1859958"/>
              <a:gd name="connsiteX13" fmla="*/ 152274 w 2815094"/>
              <a:gd name="connsiteY13" fmla="*/ 1857404 h 1859958"/>
              <a:gd name="connsiteX14" fmla="*/ 152274 w 2815094"/>
              <a:gd name="connsiteY14" fmla="*/ 1856193 h 1859958"/>
              <a:gd name="connsiteX15" fmla="*/ 111617 w 2815094"/>
              <a:gd name="connsiteY15" fmla="*/ 1856193 h 1859958"/>
              <a:gd name="connsiteX16" fmla="*/ 0 w 2815094"/>
              <a:gd name="connsiteY16" fmla="*/ 1744576 h 1859958"/>
              <a:gd name="connsiteX17" fmla="*/ 0 w 2815094"/>
              <a:gd name="connsiteY17" fmla="*/ 1537251 h 1859958"/>
              <a:gd name="connsiteX18" fmla="*/ 0 w 2815094"/>
              <a:gd name="connsiteY18" fmla="*/ 1298120 h 1859958"/>
              <a:gd name="connsiteX19" fmla="*/ 0 w 2815094"/>
              <a:gd name="connsiteY19" fmla="*/ 558456 h 1859958"/>
              <a:gd name="connsiteX20" fmla="*/ 0 w 2815094"/>
              <a:gd name="connsiteY20" fmla="*/ 146417 h 1859958"/>
              <a:gd name="connsiteX21" fmla="*/ 0 w 2815094"/>
              <a:gd name="connsiteY21" fmla="*/ 112000 h 1859958"/>
              <a:gd name="connsiteX22" fmla="*/ 111617 w 2815094"/>
              <a:gd name="connsiteY22" fmla="*/ 383 h 1859958"/>
              <a:gd name="connsiteX23" fmla="*/ 152274 w 2815094"/>
              <a:gd name="connsiteY23" fmla="*/ 383 h 185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15094" h="1859958">
                <a:moveTo>
                  <a:pt x="152274" y="0"/>
                </a:moveTo>
                <a:lnTo>
                  <a:pt x="2614105" y="0"/>
                </a:lnTo>
                <a:lnTo>
                  <a:pt x="2614105" y="1873"/>
                </a:lnTo>
                <a:lnTo>
                  <a:pt x="2701965" y="1873"/>
                </a:lnTo>
                <a:cubicBezTo>
                  <a:pt x="2763609" y="1873"/>
                  <a:pt x="2813582" y="51846"/>
                  <a:pt x="2813582" y="113490"/>
                </a:cubicBezTo>
                <a:lnTo>
                  <a:pt x="2813582" y="146417"/>
                </a:lnTo>
                <a:lnTo>
                  <a:pt x="2813582" y="559946"/>
                </a:lnTo>
                <a:lnTo>
                  <a:pt x="2813582" y="1294396"/>
                </a:lnTo>
                <a:lnTo>
                  <a:pt x="2815094" y="1301885"/>
                </a:lnTo>
                <a:lnTo>
                  <a:pt x="2815094" y="1748341"/>
                </a:lnTo>
                <a:cubicBezTo>
                  <a:pt x="2815094" y="1809985"/>
                  <a:pt x="2765121" y="1859958"/>
                  <a:pt x="2703477" y="1859958"/>
                </a:cubicBezTo>
                <a:lnTo>
                  <a:pt x="2035297" y="1859958"/>
                </a:lnTo>
                <a:lnTo>
                  <a:pt x="2022647" y="1857404"/>
                </a:lnTo>
                <a:lnTo>
                  <a:pt x="152274" y="1857404"/>
                </a:lnTo>
                <a:lnTo>
                  <a:pt x="152274" y="1856193"/>
                </a:lnTo>
                <a:lnTo>
                  <a:pt x="111617" y="1856193"/>
                </a:lnTo>
                <a:cubicBezTo>
                  <a:pt x="49973" y="1856193"/>
                  <a:pt x="0" y="1806220"/>
                  <a:pt x="0" y="1744576"/>
                </a:cubicBezTo>
                <a:lnTo>
                  <a:pt x="0" y="1537251"/>
                </a:lnTo>
                <a:lnTo>
                  <a:pt x="0" y="1298120"/>
                </a:lnTo>
                <a:lnTo>
                  <a:pt x="0" y="558456"/>
                </a:lnTo>
                <a:lnTo>
                  <a:pt x="0" y="146417"/>
                </a:lnTo>
                <a:lnTo>
                  <a:pt x="0" y="112000"/>
                </a:lnTo>
                <a:cubicBezTo>
                  <a:pt x="0" y="50356"/>
                  <a:pt x="49973" y="383"/>
                  <a:pt x="111617" y="383"/>
                </a:cubicBezTo>
                <a:lnTo>
                  <a:pt x="152274" y="383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F4B6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E879150-935D-905D-149E-3E4CFE1E428F}"/>
              </a:ext>
            </a:extLst>
          </p:cNvPr>
          <p:cNvSpPr txBox="1"/>
          <p:nvPr/>
        </p:nvSpPr>
        <p:spPr>
          <a:xfrm rot="10800000">
            <a:off x="331274" y="4511524"/>
            <a:ext cx="2186323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性感染症には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症状が出ない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ものもあります。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7A98B15-5303-61EA-D7C3-5DA7BF4ACC83}"/>
              </a:ext>
            </a:extLst>
          </p:cNvPr>
          <p:cNvSpPr txBox="1"/>
          <p:nvPr/>
        </p:nvSpPr>
        <p:spPr>
          <a:xfrm rot="10800000">
            <a:off x="241644" y="2834920"/>
            <a:ext cx="286199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※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症状がある場合は、医療機関を受診してください。</a:t>
            </a:r>
            <a:endParaRPr kumimoji="1" lang="en-US" altLang="ja-JP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 （皮膚科、泌尿器科、婦人科等）</a:t>
            </a:r>
          </a:p>
        </p:txBody>
      </p:sp>
      <p:sp>
        <p:nvSpPr>
          <p:cNvPr id="1025" name="テキスト ボックス 1024">
            <a:extLst>
              <a:ext uri="{FF2B5EF4-FFF2-40B4-BE49-F238E27FC236}">
                <a16:creationId xmlns:a16="http://schemas.microsoft.com/office/drawing/2014/main" id="{A28E4017-EE3D-928C-FCB6-C41C246898D4}"/>
              </a:ext>
            </a:extLst>
          </p:cNvPr>
          <p:cNvSpPr txBox="1"/>
          <p:nvPr/>
        </p:nvSpPr>
        <p:spPr>
          <a:xfrm rot="10800000">
            <a:off x="1281045" y="2582970"/>
            <a:ext cx="1814124" cy="240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検査や相談の詳細はこちら ▶</a:t>
            </a:r>
          </a:p>
        </p:txBody>
      </p:sp>
      <p:sp>
        <p:nvSpPr>
          <p:cNvPr id="1028" name="正方形/長方形 1027">
            <a:extLst>
              <a:ext uri="{FF2B5EF4-FFF2-40B4-BE49-F238E27FC236}">
                <a16:creationId xmlns:a16="http://schemas.microsoft.com/office/drawing/2014/main" id="{C851427F-B0A4-4EA4-54F9-4A9AD5F90678}"/>
              </a:ext>
            </a:extLst>
          </p:cNvPr>
          <p:cNvSpPr/>
          <p:nvPr/>
        </p:nvSpPr>
        <p:spPr>
          <a:xfrm rot="10800000">
            <a:off x="626460" y="2358494"/>
            <a:ext cx="601318" cy="5878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rPr>
              <a:t>二次元コード</a:t>
            </a:r>
          </a:p>
        </p:txBody>
      </p:sp>
      <p:pic>
        <p:nvPicPr>
          <p:cNvPr id="1031" name="図 1030">
            <a:extLst>
              <a:ext uri="{FF2B5EF4-FFF2-40B4-BE49-F238E27FC236}">
                <a16:creationId xmlns:a16="http://schemas.microsoft.com/office/drawing/2014/main" id="{F53A2253-19A1-36AE-B5EA-A92255C5A2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3535" r="96970">
                        <a14:foregroundMark x1="78788" y1="10714" x2="92256" y2="42857"/>
                        <a14:foregroundMark x1="92256" y1="42857" x2="79461" y2="84286"/>
                        <a14:foregroundMark x1="79461" y1="84286" x2="75421" y2="87143"/>
                        <a14:foregroundMark x1="1852" y1="10714" x2="3030" y2="85714"/>
                        <a14:foregroundMark x1="3030" y1="85714" x2="21717" y2="92143"/>
                        <a14:foregroundMark x1="21717" y1="92143" x2="93939" y2="78571"/>
                        <a14:foregroundMark x1="93939" y1="78571" x2="96970" y2="33571"/>
                        <a14:foregroundMark x1="96970" y1="33571" x2="3535" y2="1357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617140" y="2337481"/>
            <a:ext cx="1149365" cy="270894"/>
          </a:xfrm>
          <a:prstGeom prst="rect">
            <a:avLst/>
          </a:prstGeom>
        </p:spPr>
      </p:pic>
      <p:sp>
        <p:nvSpPr>
          <p:cNvPr id="1032" name="テキスト ボックス 1031">
            <a:extLst>
              <a:ext uri="{FF2B5EF4-FFF2-40B4-BE49-F238E27FC236}">
                <a16:creationId xmlns:a16="http://schemas.microsoft.com/office/drawing/2014/main" id="{48B855D7-AF5B-0F02-CE28-5B9BB739F73E}"/>
              </a:ext>
            </a:extLst>
          </p:cNvPr>
          <p:cNvSpPr txBox="1"/>
          <p:nvPr/>
        </p:nvSpPr>
        <p:spPr>
          <a:xfrm rot="10800000">
            <a:off x="1802604" y="2354135"/>
            <a:ext cx="963901" cy="240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京都市　</a:t>
            </a:r>
            <a:r>
              <a:rPr kumimoji="1" lang="en-US" altLang="ja-JP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HIV</a:t>
            </a:r>
            <a:endParaRPr kumimoji="1" lang="ja-JP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</p:txBody>
      </p:sp>
      <p:sp>
        <p:nvSpPr>
          <p:cNvPr id="1034" name="テキスト ボックス 1033">
            <a:extLst>
              <a:ext uri="{FF2B5EF4-FFF2-40B4-BE49-F238E27FC236}">
                <a16:creationId xmlns:a16="http://schemas.microsoft.com/office/drawing/2014/main" id="{76C19BFC-4F56-0072-035F-E5940F8FB944}"/>
              </a:ext>
            </a:extLst>
          </p:cNvPr>
          <p:cNvSpPr txBox="1"/>
          <p:nvPr/>
        </p:nvSpPr>
        <p:spPr>
          <a:xfrm rot="10800000">
            <a:off x="379427" y="3915629"/>
            <a:ext cx="2135271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検査を受けなければ</a:t>
            </a:r>
            <a:endParaRPr kumimoji="1" lang="en-US" altLang="ja-JP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発見できません。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F9436672-6237-B5E6-D355-6894C9BAAC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7059" b="92157" l="9339" r="92218">
                        <a14:foregroundMark x1="44358" y1="10196" x2="51751" y2="9412"/>
                        <a14:foregroundMark x1="85214" y1="43137" x2="89105" y2="47843"/>
                        <a14:foregroundMark x1="62646" y1="89804" x2="55642" y2="90588"/>
                        <a14:foregroundMark x1="92996" y1="50588" x2="91829" y2="50196"/>
                        <a14:foregroundMark x1="92996" y1="52549" x2="92996" y2="52549"/>
                        <a14:foregroundMark x1="51751" y1="92941" x2="51751" y2="92941"/>
                        <a14:foregroundMark x1="9339" y1="50588" x2="9339" y2="50588"/>
                        <a14:foregroundMark x1="42802" y1="7059" x2="41634" y2="70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506309" y="4513982"/>
            <a:ext cx="498099" cy="494222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67D091A-B59D-C641-BEA5-A89C5A93CD2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6393" b="95890" l="7273" r="94091">
                        <a14:foregroundMark x1="24091" y1="21461" x2="70455" y2="22831"/>
                        <a14:foregroundMark x1="70455" y1="22831" x2="86364" y2="46575"/>
                        <a14:foregroundMark x1="86364" y1="46575" x2="85909" y2="72146"/>
                        <a14:foregroundMark x1="85909" y1="72146" x2="33636" y2="84932"/>
                        <a14:foregroundMark x1="33636" y1="84932" x2="12727" y2="63927"/>
                        <a14:foregroundMark x1="12727" y1="63927" x2="14091" y2="35616"/>
                        <a14:foregroundMark x1="14091" y1="35616" x2="36364" y2="20091"/>
                        <a14:foregroundMark x1="50909" y1="6849" x2="50909" y2="6849"/>
                        <a14:foregroundMark x1="94545" y1="51142" x2="94545" y2="51142"/>
                        <a14:foregroundMark x1="47727" y1="93607" x2="47727" y2="93607"/>
                        <a14:foregroundMark x1="10000" y1="46119" x2="17273" y2="43836"/>
                        <a14:foregroundMark x1="7727" y1="51142" x2="7727" y2="51142"/>
                        <a14:foregroundMark x1="55455" y1="95890" x2="58182" y2="9589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512318" y="3953551"/>
            <a:ext cx="474466" cy="472309"/>
          </a:xfrm>
          <a:prstGeom prst="rect">
            <a:avLst/>
          </a:prstGeom>
        </p:spPr>
      </p:pic>
      <p:pic>
        <p:nvPicPr>
          <p:cNvPr id="29" name="図 28" descr="アイコン&#10;&#10;AI 生成コンテンツは誤りを含む可能性があります。">
            <a:extLst>
              <a:ext uri="{FF2B5EF4-FFF2-40B4-BE49-F238E27FC236}">
                <a16:creationId xmlns:a16="http://schemas.microsoft.com/office/drawing/2014/main" id="{518B9762-15EF-B9D1-FDD1-56DB77025B3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2058" b="99040" l="2504" r="97966">
                        <a14:foregroundMark x1="23474" y1="15364" x2="38028" y2="17147"/>
                        <a14:foregroundMark x1="38028" y1="17147" x2="66667" y2="32236"/>
                        <a14:foregroundMark x1="66667" y1="32236" x2="69640" y2="48834"/>
                        <a14:foregroundMark x1="69640" y1="48834" x2="46322" y2="58299"/>
                        <a14:foregroundMark x1="46322" y1="58299" x2="18623" y2="56379"/>
                        <a14:foregroundMark x1="18623" y1="56379" x2="15493" y2="41564"/>
                        <a14:foregroundMark x1="15493" y1="41564" x2="17058" y2="32236"/>
                        <a14:foregroundMark x1="22535" y1="11934" x2="40219" y2="5898"/>
                        <a14:foregroundMark x1="40219" y1="5898" x2="68701" y2="5624"/>
                        <a14:foregroundMark x1="68701" y1="5624" x2="75900" y2="45953"/>
                        <a14:foregroundMark x1="75900" y1="45953" x2="73239" y2="54870"/>
                        <a14:foregroundMark x1="73239" y1="54870" x2="70892" y2="55967"/>
                        <a14:foregroundMark x1="49609" y1="2469" x2="50704" y2="2058"/>
                        <a14:foregroundMark x1="5634" y1="31139" x2="7042" y2="39232"/>
                        <a14:foregroundMark x1="7042" y1="39232" x2="7042" y2="39232"/>
                        <a14:foregroundMark x1="18466" y1="30590" x2="43192" y2="37586"/>
                        <a14:foregroundMark x1="50235" y1="19616" x2="36307" y2="24005"/>
                        <a14:foregroundMark x1="36307" y1="24005" x2="21127" y2="46502"/>
                        <a14:foregroundMark x1="21127" y1="46502" x2="43505" y2="41838"/>
                        <a14:foregroundMark x1="43505" y1="41838" x2="38185" y2="30178"/>
                        <a14:foregroundMark x1="38185" y1="30178" x2="36933" y2="29767"/>
                        <a14:foregroundMark x1="40689" y1="22222" x2="51174" y2="27984"/>
                        <a14:foregroundMark x1="51174" y1="27984" x2="51330" y2="52675"/>
                        <a14:foregroundMark x1="51330" y1="52675" x2="21283" y2="54047"/>
                        <a14:foregroundMark x1="21283" y1="54047" x2="14710" y2="32236"/>
                        <a14:foregroundMark x1="14710" y1="32236" x2="40063" y2="22085"/>
                        <a14:foregroundMark x1="40063" y1="22085" x2="59624" y2="27160"/>
                        <a14:foregroundMark x1="59624" y1="27160" x2="61033" y2="28121"/>
                        <a14:foregroundMark x1="41315" y1="24005" x2="62754" y2="24554"/>
                        <a14:foregroundMark x1="62754" y1="24554" x2="68075" y2="47188"/>
                        <a14:foregroundMark x1="68075" y1="47188" x2="29890" y2="58436"/>
                        <a14:foregroundMark x1="29890" y1="58436" x2="12207" y2="46502"/>
                        <a14:foregroundMark x1="12207" y1="46502" x2="36933" y2="26749"/>
                        <a14:foregroundMark x1="36933" y1="26749" x2="46322" y2="24554"/>
                        <a14:foregroundMark x1="46322" y1="24554" x2="47261" y2="24554"/>
                        <a14:foregroundMark x1="46948" y1="29492" x2="56182" y2="34156"/>
                        <a14:foregroundMark x1="56182" y1="34156" x2="47418" y2="47599"/>
                        <a14:foregroundMark x1="47418" y1="47599" x2="27856" y2="52401"/>
                        <a14:foregroundMark x1="27856" y1="52401" x2="27856" y2="52126"/>
                        <a14:foregroundMark x1="2660" y1="36900" x2="2817" y2="38957"/>
                        <a14:foregroundMark x1="93427" y1="80658" x2="89358" y2="84362"/>
                        <a14:foregroundMark x1="80595" y1="92044" x2="83099" y2="89300"/>
                        <a14:foregroundMark x1="98122" y1="81481" x2="94053" y2="82030"/>
                        <a14:foregroundMark x1="28795" y1="94650" x2="28795" y2="95199"/>
                        <a14:foregroundMark x1="27700" y1="99040" x2="27700" y2="990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9814" y="5017046"/>
            <a:ext cx="341173" cy="389226"/>
          </a:xfrm>
          <a:prstGeom prst="rect">
            <a:avLst/>
          </a:prstGeom>
        </p:spPr>
      </p:pic>
      <p:sp>
        <p:nvSpPr>
          <p:cNvPr id="10" name="フリーフォーム: 図形 9">
            <a:extLst>
              <a:ext uri="{FF2B5EF4-FFF2-40B4-BE49-F238E27FC236}">
                <a16:creationId xmlns:a16="http://schemas.microsoft.com/office/drawing/2014/main" id="{504145CE-0E81-CFB8-BD5F-5C4FC1828D18}"/>
              </a:ext>
            </a:extLst>
          </p:cNvPr>
          <p:cNvSpPr/>
          <p:nvPr/>
        </p:nvSpPr>
        <p:spPr>
          <a:xfrm>
            <a:off x="432478" y="3250289"/>
            <a:ext cx="2664175" cy="624932"/>
          </a:xfrm>
          <a:custGeom>
            <a:avLst/>
            <a:gdLst>
              <a:gd name="connsiteX0" fmla="*/ 152274 w 2815094"/>
              <a:gd name="connsiteY0" fmla="*/ 0 h 1859958"/>
              <a:gd name="connsiteX1" fmla="*/ 2614105 w 2815094"/>
              <a:gd name="connsiteY1" fmla="*/ 0 h 1859958"/>
              <a:gd name="connsiteX2" fmla="*/ 2614105 w 2815094"/>
              <a:gd name="connsiteY2" fmla="*/ 1873 h 1859958"/>
              <a:gd name="connsiteX3" fmla="*/ 2701965 w 2815094"/>
              <a:gd name="connsiteY3" fmla="*/ 1873 h 1859958"/>
              <a:gd name="connsiteX4" fmla="*/ 2813582 w 2815094"/>
              <a:gd name="connsiteY4" fmla="*/ 113490 h 1859958"/>
              <a:gd name="connsiteX5" fmla="*/ 2813582 w 2815094"/>
              <a:gd name="connsiteY5" fmla="*/ 146417 h 1859958"/>
              <a:gd name="connsiteX6" fmla="*/ 2813582 w 2815094"/>
              <a:gd name="connsiteY6" fmla="*/ 559946 h 1859958"/>
              <a:gd name="connsiteX7" fmla="*/ 2813582 w 2815094"/>
              <a:gd name="connsiteY7" fmla="*/ 1294396 h 1859958"/>
              <a:gd name="connsiteX8" fmla="*/ 2815094 w 2815094"/>
              <a:gd name="connsiteY8" fmla="*/ 1301885 h 1859958"/>
              <a:gd name="connsiteX9" fmla="*/ 2815094 w 2815094"/>
              <a:gd name="connsiteY9" fmla="*/ 1748341 h 1859958"/>
              <a:gd name="connsiteX10" fmla="*/ 2703477 w 2815094"/>
              <a:gd name="connsiteY10" fmla="*/ 1859958 h 1859958"/>
              <a:gd name="connsiteX11" fmla="*/ 2035297 w 2815094"/>
              <a:gd name="connsiteY11" fmla="*/ 1859958 h 1859958"/>
              <a:gd name="connsiteX12" fmla="*/ 2022647 w 2815094"/>
              <a:gd name="connsiteY12" fmla="*/ 1857404 h 1859958"/>
              <a:gd name="connsiteX13" fmla="*/ 152274 w 2815094"/>
              <a:gd name="connsiteY13" fmla="*/ 1857404 h 1859958"/>
              <a:gd name="connsiteX14" fmla="*/ 152274 w 2815094"/>
              <a:gd name="connsiteY14" fmla="*/ 1856193 h 1859958"/>
              <a:gd name="connsiteX15" fmla="*/ 111617 w 2815094"/>
              <a:gd name="connsiteY15" fmla="*/ 1856193 h 1859958"/>
              <a:gd name="connsiteX16" fmla="*/ 0 w 2815094"/>
              <a:gd name="connsiteY16" fmla="*/ 1744576 h 1859958"/>
              <a:gd name="connsiteX17" fmla="*/ 0 w 2815094"/>
              <a:gd name="connsiteY17" fmla="*/ 1537251 h 1859958"/>
              <a:gd name="connsiteX18" fmla="*/ 0 w 2815094"/>
              <a:gd name="connsiteY18" fmla="*/ 1298120 h 1859958"/>
              <a:gd name="connsiteX19" fmla="*/ 0 w 2815094"/>
              <a:gd name="connsiteY19" fmla="*/ 558456 h 1859958"/>
              <a:gd name="connsiteX20" fmla="*/ 0 w 2815094"/>
              <a:gd name="connsiteY20" fmla="*/ 146417 h 1859958"/>
              <a:gd name="connsiteX21" fmla="*/ 0 w 2815094"/>
              <a:gd name="connsiteY21" fmla="*/ 112000 h 1859958"/>
              <a:gd name="connsiteX22" fmla="*/ 111617 w 2815094"/>
              <a:gd name="connsiteY22" fmla="*/ 383 h 1859958"/>
              <a:gd name="connsiteX23" fmla="*/ 152274 w 2815094"/>
              <a:gd name="connsiteY23" fmla="*/ 383 h 185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815094" h="1859958">
                <a:moveTo>
                  <a:pt x="152274" y="0"/>
                </a:moveTo>
                <a:lnTo>
                  <a:pt x="2614105" y="0"/>
                </a:lnTo>
                <a:lnTo>
                  <a:pt x="2614105" y="1873"/>
                </a:lnTo>
                <a:lnTo>
                  <a:pt x="2701965" y="1873"/>
                </a:lnTo>
                <a:cubicBezTo>
                  <a:pt x="2763609" y="1873"/>
                  <a:pt x="2813582" y="51846"/>
                  <a:pt x="2813582" y="113490"/>
                </a:cubicBezTo>
                <a:lnTo>
                  <a:pt x="2813582" y="146417"/>
                </a:lnTo>
                <a:lnTo>
                  <a:pt x="2813582" y="559946"/>
                </a:lnTo>
                <a:lnTo>
                  <a:pt x="2813582" y="1294396"/>
                </a:lnTo>
                <a:lnTo>
                  <a:pt x="2815094" y="1301885"/>
                </a:lnTo>
                <a:lnTo>
                  <a:pt x="2815094" y="1748341"/>
                </a:lnTo>
                <a:cubicBezTo>
                  <a:pt x="2815094" y="1809985"/>
                  <a:pt x="2765121" y="1859958"/>
                  <a:pt x="2703477" y="1859958"/>
                </a:cubicBezTo>
                <a:lnTo>
                  <a:pt x="2035297" y="1859958"/>
                </a:lnTo>
                <a:lnTo>
                  <a:pt x="2022647" y="1857404"/>
                </a:lnTo>
                <a:lnTo>
                  <a:pt x="152274" y="1857404"/>
                </a:lnTo>
                <a:lnTo>
                  <a:pt x="152274" y="1856193"/>
                </a:lnTo>
                <a:lnTo>
                  <a:pt x="111617" y="1856193"/>
                </a:lnTo>
                <a:cubicBezTo>
                  <a:pt x="49973" y="1856193"/>
                  <a:pt x="0" y="1806220"/>
                  <a:pt x="0" y="1744576"/>
                </a:cubicBezTo>
                <a:lnTo>
                  <a:pt x="0" y="1537251"/>
                </a:lnTo>
                <a:lnTo>
                  <a:pt x="0" y="1298120"/>
                </a:lnTo>
                <a:lnTo>
                  <a:pt x="0" y="558456"/>
                </a:lnTo>
                <a:lnTo>
                  <a:pt x="0" y="146417"/>
                </a:lnTo>
                <a:lnTo>
                  <a:pt x="0" y="112000"/>
                </a:lnTo>
                <a:cubicBezTo>
                  <a:pt x="0" y="50356"/>
                  <a:pt x="49973" y="383"/>
                  <a:pt x="111617" y="383"/>
                </a:cubicBezTo>
                <a:lnTo>
                  <a:pt x="152274" y="383"/>
                </a:lnTo>
                <a:close/>
              </a:path>
            </a:pathLst>
          </a:custGeom>
          <a:solidFill>
            <a:srgbClr val="FEEAE9"/>
          </a:solidFill>
          <a:ln w="3175">
            <a:solidFill>
              <a:srgbClr val="F4B6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F35283D-F327-AA6D-70A1-7E870272743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7552" t="47382" r="7851" b="45097"/>
          <a:stretch>
            <a:fillRect/>
          </a:stretch>
        </p:blipFill>
        <p:spPr>
          <a:xfrm>
            <a:off x="487752" y="4457683"/>
            <a:ext cx="2567123" cy="5757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17A1A5-5F72-3B34-00D3-0167353CF827}"/>
              </a:ext>
            </a:extLst>
          </p:cNvPr>
          <p:cNvSpPr txBox="1"/>
          <p:nvPr/>
        </p:nvSpPr>
        <p:spPr>
          <a:xfrm rot="10800000">
            <a:off x="472389" y="3251075"/>
            <a:ext cx="2553628" cy="592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早く見つけ、治療することが</a:t>
            </a:r>
            <a:endParaRPr kumimoji="1" lang="en-US" altLang="ja-JP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とても大切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です。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302ED7B-877B-2903-4FCB-54632B1C6EE4}"/>
              </a:ext>
            </a:extLst>
          </p:cNvPr>
          <p:cNvSpPr txBox="1"/>
          <p:nvPr/>
        </p:nvSpPr>
        <p:spPr>
          <a:xfrm>
            <a:off x="2561872" y="8706477"/>
            <a:ext cx="858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京都市</a:t>
            </a:r>
            <a:endParaRPr kumimoji="1" lang="en-US" altLang="ja-JP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エイズ啓発</a:t>
            </a:r>
            <a:endParaRPr kumimoji="1" lang="en-US" altLang="ja-JP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キャラクター</a:t>
            </a:r>
            <a:endParaRPr kumimoji="1" lang="en-US" altLang="ja-JP" sz="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D デジタル 教科書体 NP" panose="02020400000000000000" pitchFamily="18" charset="-128"/>
              <a:ea typeface="UD デジタル 教科書体 NP" panose="02020400000000000000" pitchFamily="18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D デジタル 教科書体 NP" panose="02020400000000000000" pitchFamily="18" charset="-128"/>
                <a:ea typeface="UD デジタル 教科書体 NP" panose="02020400000000000000" pitchFamily="18" charset="-128"/>
                <a:cs typeface="+mn-cs"/>
              </a:rPr>
              <a:t>「あかりん」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71CF2DF-59FD-DD33-EB91-91E1DCDAE4AA}"/>
              </a:ext>
            </a:extLst>
          </p:cNvPr>
          <p:cNvSpPr txBox="1"/>
          <p:nvPr/>
        </p:nvSpPr>
        <p:spPr>
          <a:xfrm>
            <a:off x="5842063" y="150741"/>
            <a:ext cx="692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rPr>
              <a:t>別紙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B68E684-0C6D-5D7C-7FF3-F2EE136FF6D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203621" y="2694748"/>
            <a:ext cx="3654379" cy="3697712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6C2D07D-E962-BB4A-27F4-DF0B6446CFD9}"/>
              </a:ext>
            </a:extLst>
          </p:cNvPr>
          <p:cNvSpPr/>
          <p:nvPr/>
        </p:nvSpPr>
        <p:spPr>
          <a:xfrm>
            <a:off x="3309965" y="2582970"/>
            <a:ext cx="3417406" cy="395533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BD20597-1BDD-BF3F-2116-300F7053B4F2}"/>
              </a:ext>
            </a:extLst>
          </p:cNvPr>
          <p:cNvSpPr txBox="1"/>
          <p:nvPr/>
        </p:nvSpPr>
        <p:spPr>
          <a:xfrm>
            <a:off x="5512661" y="6168968"/>
            <a:ext cx="162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游ゴシック" panose="020B0400000000000000" pitchFamily="50" charset="-128"/>
                <a:cs typeface="+mn-cs"/>
              </a:rPr>
              <a:t>イメージ</a:t>
            </a:r>
          </a:p>
        </p:txBody>
      </p:sp>
    </p:spTree>
    <p:extLst>
      <p:ext uri="{BB962C8B-B14F-4D97-AF65-F5344CB8AC3E}">
        <p14:creationId xmlns:p14="http://schemas.microsoft.com/office/powerpoint/2010/main" val="10073522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129</Words>
  <Application>Microsoft Office PowerPoint</Application>
  <PresentationFormat>A4 210 x 297 mm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UD デジタル 教科書体 NP</vt:lpstr>
      <vt:lpstr>Aptos</vt:lpstr>
      <vt:lpstr>Aptos Display</vt:lpstr>
      <vt:lpstr>Arial</vt:lpstr>
      <vt:lpstr>Office テーマ</vt:lpstr>
      <vt:lpstr>PowerPoint プレゼンテーション</vt:lpstr>
    </vt:vector>
  </TitlesOfParts>
  <Company>Kyoto City 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Kyoto</dc:creator>
  <cp:lastModifiedBy>Kyoto</cp:lastModifiedBy>
  <cp:revision>1</cp:revision>
  <dcterms:created xsi:type="dcterms:W3CDTF">2026-09-15T23:54:29Z</dcterms:created>
  <dcterms:modified xsi:type="dcterms:W3CDTF">2026-09-16T01:08:07Z</dcterms:modified>
</cp:coreProperties>
</file>