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104063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A801AF-FC12-4839-90B3-E12A4EBBC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1A1CB49-A342-431C-B18B-E3E0757A8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524BD3-1C9C-469D-8611-96C25DB44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4314-C394-4655-9A68-00231B233000}" type="datetimeFigureOut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C25F0A-A843-4E82-A92E-AAB05E2B5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7C9DDB-19E5-4AC2-8C23-170A9574C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B75D-68A8-4E5A-A69F-CA8682EB90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5447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2E8C6F-04D7-48A0-BFE1-B3F5C81FB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268EBBD-9FBF-4EC1-9877-C4718AF73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011F6D-50D1-4E8A-8FE3-790473976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4314-C394-4655-9A68-00231B233000}" type="datetimeFigureOut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270387-B78A-44C1-AB05-A3E497E5D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6325BE-8EEC-4B10-9EC0-A8531F4D3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B75D-68A8-4E5A-A69F-CA8682EB90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3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9677A9-8FF5-4402-88D2-1F8982EDB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56E12B1-A721-406F-B325-F7048B5ED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9A1CF6-6ADC-4B6E-9D0D-C5BAFD48D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4314-C394-4655-9A68-00231B233000}" type="datetimeFigureOut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D39954-537C-4C4D-AFC1-209095C7A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92DB78-BFAC-4533-A014-C9EDF2768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B75D-68A8-4E5A-A69F-CA8682EB90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028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7B9A22-CFB1-4DD2-A22F-AE90C21D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2A93391-4795-4F0E-B5E0-BC891EB55D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BA80707-68CE-42AD-8736-4D2C86D1F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48BB6F-F29A-48B2-8129-EBFD5C13D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4314-C394-4655-9A68-00231B233000}" type="datetimeFigureOut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577796-23B7-4F4A-9A26-F0F5AA1C0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2FF9F7B-8429-4AA9-BFED-57DDB846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B75D-68A8-4E5A-A69F-CA8682EB90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415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4C72A1-40FF-4659-A48F-856BB981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E6E5F5E-73C5-436C-8F25-B1AD6F45E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5050E14-7509-4C7E-9BDF-82CE71EE3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BE0B911-E810-4084-8696-F2A66F76DB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C42312A-63DD-4CA8-B708-5D5FE231D9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E431443-FBAB-45BE-8911-A04A35122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4314-C394-4655-9A68-00231B233000}" type="datetimeFigureOut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B468D0C-3CDC-44CB-8A5B-DCC27ED21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E05B02C-461F-4C8F-AA03-4439C209E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B75D-68A8-4E5A-A69F-CA8682EB90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419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8A77BB-DA94-4EE3-8EB7-749BC1183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981A2B7-563E-47EC-AD89-30D6380BF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4314-C394-4655-9A68-00231B233000}" type="datetimeFigureOut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37197DA-6EC6-4A1D-81C9-DD80C1211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CCAA95A-EFCD-4D5B-AC90-304E08C5C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B75D-68A8-4E5A-A69F-CA8682EB90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7518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3835A18-53CF-4083-85C7-5CAAEB873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4314-C394-4655-9A68-00231B233000}" type="datetimeFigureOut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654C4B6-FED1-4138-A15F-A2A7FF814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C2B3BFB-23B8-41F8-8D7A-4E6F0461E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B75D-68A8-4E5A-A69F-CA8682EB90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2116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1BA653-8BA7-40A3-9ABF-3903464A3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F1D1CB1-CDDE-4862-BB5A-573113C70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3CA9570-4ACB-49F5-88B8-10CCFB2817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9948C7E-502F-45C1-B716-013217CAB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4314-C394-4655-9A68-00231B233000}" type="datetimeFigureOut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3FACAAB-D17E-443F-AF47-85935A8D1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E256525-0D2D-4509-91BB-410C8ED51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B75D-68A8-4E5A-A69F-CA8682EB90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616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69AD68-9463-4E18-9ABC-EBB1A6258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67E7CD3-557E-4992-8DE2-04F0687688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DD7125F-3A59-4DA3-ABA2-D07FEE9C4A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C6FEFEE-C26D-4140-B7C9-2C879A077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4314-C394-4655-9A68-00231B233000}" type="datetimeFigureOut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478430E-025A-4653-9964-B091BA17D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678BC6F-1454-4C0D-BE72-B03788360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B75D-68A8-4E5A-A69F-CA8682EB90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811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464C16-DD67-4E16-84E7-3D74234DD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7C06B6D-79F8-46CC-80DF-C744C8D90A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B1307E-68AF-4B24-A236-B720BE0CF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4314-C394-4655-9A68-00231B233000}" type="datetimeFigureOut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86F12C-FE36-4BC7-B406-74558E307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235F9F-A1DA-4A0B-9680-1640AC0D5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B75D-68A8-4E5A-A69F-CA8682EB90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8045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03F3A14-8D70-409E-9CBE-2054DC1938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B9D5B82-1F4D-4117-97B1-6521F87C0A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4DD3315-31A8-4F23-83C1-414E14040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4314-C394-4655-9A68-00231B233000}" type="datetimeFigureOut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7218E10-C836-4942-84FE-FD24346E1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E61132C-BBCA-4F64-8CEF-F69E35E8C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5B75D-68A8-4E5A-A69F-CA8682EB90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904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F8F5559-7978-4866-8A41-2798C57A5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AFDDEF-26BE-4ABE-B47C-06B625731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D54F1E-09E3-4AA1-831A-B90FDF98B7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94314-C394-4655-9A68-00231B233000}" type="datetimeFigureOut">
              <a:rPr kumimoji="1" lang="ja-JP" altLang="en-US" smtClean="0"/>
              <a:t>2025/9/2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849297-915C-4E2F-9338-AD1065E44C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3E5EF9F-C240-419A-9298-E27F5A0312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5B75D-68A8-4E5A-A69F-CA8682EB90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7419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653830B-DE92-4A18-8C6C-BDEE8D8F68AA}"/>
              </a:ext>
            </a:extLst>
          </p:cNvPr>
          <p:cNvSpPr txBox="1"/>
          <p:nvPr/>
        </p:nvSpPr>
        <p:spPr>
          <a:xfrm>
            <a:off x="3543992" y="169001"/>
            <a:ext cx="5094316" cy="10941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ja-JP" alt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剪定樹木</a:t>
            </a:r>
            <a:r>
              <a:rPr kumimoji="1" lang="ja-JP" alt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写真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B8A1F6A-7559-4DEC-BC30-E5AC0C1262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8983" y="1752742"/>
            <a:ext cx="6257157" cy="4106611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0A8FA13-5AB9-4545-B479-D5806D762A16}"/>
              </a:ext>
            </a:extLst>
          </p:cNvPr>
          <p:cNvSpPr txBox="1"/>
          <p:nvPr/>
        </p:nvSpPr>
        <p:spPr>
          <a:xfrm>
            <a:off x="10868298" y="245019"/>
            <a:ext cx="1005839" cy="47107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kumimoji="1"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j-cs"/>
              </a:rPr>
              <a:t>別紙１</a:t>
            </a:r>
            <a:endParaRPr kumimoji="1" lang="ja-JP" altLang="en-US" sz="2000" kern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+mj-cs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B66E2AB-B7F6-9FAD-B105-F8ED40A1A5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860" y="1714743"/>
            <a:ext cx="5530312" cy="414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380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>Kyoto City Office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Kyoto</dc:creator>
  <cp:lastModifiedBy>Kyoto</cp:lastModifiedBy>
  <cp:revision>4</cp:revision>
  <cp:lastPrinted>2023-08-16T04:39:08Z</cp:lastPrinted>
  <dcterms:created xsi:type="dcterms:W3CDTF">2023-08-16T04:33:05Z</dcterms:created>
  <dcterms:modified xsi:type="dcterms:W3CDTF">2025-09-02T04:54:10Z</dcterms:modified>
</cp:coreProperties>
</file>