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74C81E-A7E6-47D0-C508-515D0BD11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E83FFC0-C8EE-87E1-A22F-546A22297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E31DB7-FA13-4580-41E1-E2331252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BA7EB6-454C-D38A-DFC2-9D5D57B0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38BCA3-58C2-0CC3-2B38-11CD4C84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376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9CBB04-D6CB-99EA-F60E-6F5024F39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251D76-85A8-73EF-0B7A-8B48F06EE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8E63EE-5B28-3BA6-4C91-C2DB559A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840034-30C3-011C-7B78-4582A70BF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A88CCB-537D-8873-B8B1-E5B9970F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894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318BD5-9734-A696-9511-39D1EDDE5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7B5E9B-8942-3237-AC35-9DF724295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A3559F-1654-F7A5-4193-D5D895AF2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BE71AC-01FC-8C57-B625-2FB2B916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6C043F-ED7A-CC37-8DCA-DCD20C3C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53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22AE40-60EF-0A42-9853-D371B2B1D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4EA880-58C0-5C9D-6B04-CDD0027E15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B997F02-BBB5-6ABD-7E3D-3728969F1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FB4BAE-46A0-A2A7-E918-61CDC8DF1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F5A405-FA58-26AA-31CB-9539F779A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698030-2582-69AB-A0C2-42E856121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868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D0867B-E99A-3BFF-456D-B17726E4E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7CF916-7158-470F-DFBE-8AAED270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0FDEAD8-9C5C-636F-3B6E-15D24A4FB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B170538-A5AA-1615-EBB1-5A28DB2A9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095A17-9925-8631-0263-53D7377106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354EF89-9300-16A3-CA6C-B05B6AE1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41BD8F1-166F-D4E9-2548-B0582BEAC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4C2E5B0-F6F3-D245-B87B-337B27625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26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BDB95A-268A-B4DE-AAA9-FD1729B6F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7C0116F-59F1-3A69-BFE0-75853F110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EB2EC9-BD95-755D-532C-7DFF4B5F6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F48AE6-3018-D807-4848-5B7CB610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64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8D5D16B-4193-1E17-F7A7-222050F85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08782D8-3E38-00F5-8333-04A335407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707C97-CD04-810B-8DE5-D06246271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703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737030-233F-0AC4-8F78-A578BD2A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6138DB-B535-19B0-AC59-7066D0776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16DA1A-F6BB-9A68-2479-311598D67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0BD66A-D3E8-5A90-3404-C3CB8D9F9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5F6CEE-E254-27D4-5E6A-EBD00C47F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71F8E8-FE5F-A7E4-FFC4-4CBA168F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66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7F573A-D8F0-F5D3-B415-30A25AB51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06A76B6-9AF6-2293-4213-D027BF04B6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16D0C5-D395-E8FE-6373-DF3939D2C1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E7FA9E-CC02-8721-46A4-068168B70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11B8AF-FFBC-B89B-E970-BD385BB2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1D311A1-C28B-E67B-9664-54D901C0A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19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66D3A4-1323-349A-EAAD-69CCCD8AF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19A6455-7AB1-F095-17D8-9501FC20B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14B7CA-E40B-AED6-8D58-583FE0478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F5D7F4-5CC1-7B66-D899-F4ED6430D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204305-DE9F-3C0C-7170-982154067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32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556B86B-24EB-6CDD-EF43-3DA569004E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F78E75-80BA-8939-C7F2-7A22BB71D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DCB5A9-0D87-6949-D70E-119EAFD13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D89690-0C00-D813-29AB-87E8CCABD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A06FB1-B91F-142B-732B-C5B8BD7FE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7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7134F9B-2737-F0DA-209C-6DCD2B4D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52AC831-8CEB-23B9-FBDA-D34CF36E0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7DC8E5-0EC8-BDF1-9046-D51025812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530A6-727B-4D61-A16C-5C5401887684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03F81F-5628-7742-995A-AB9486761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A94291-67D4-6B80-2FA5-D3A075CE3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4C878-40F5-43A6-89D8-712335CDB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41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328E8F2-D61D-F425-9DB5-5A70633DDD18}"/>
              </a:ext>
            </a:extLst>
          </p:cNvPr>
          <p:cNvGrpSpPr/>
          <p:nvPr/>
        </p:nvGrpSpPr>
        <p:grpSpPr>
          <a:xfrm>
            <a:off x="795275" y="254956"/>
            <a:ext cx="10137984" cy="6324534"/>
            <a:chOff x="795275" y="254956"/>
            <a:chExt cx="10137984" cy="6324534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4026C94D-511F-5274-4E70-49DFA10AB469}"/>
                </a:ext>
              </a:extLst>
            </p:cNvPr>
            <p:cNvGrpSpPr/>
            <p:nvPr/>
          </p:nvGrpSpPr>
          <p:grpSpPr>
            <a:xfrm>
              <a:off x="795275" y="254956"/>
              <a:ext cx="10137984" cy="6324534"/>
              <a:chOff x="795275" y="254956"/>
              <a:chExt cx="10137984" cy="6324534"/>
            </a:xfrm>
          </p:grpSpPr>
          <p:pic>
            <p:nvPicPr>
              <p:cNvPr id="23" name="図 22" descr="地図, テキスト, サンゴ が含まれている画像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6DBDE7E7-46D0-D1BA-4469-A8822DA75E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319" b="11319"/>
              <a:stretch>
                <a:fillRect/>
              </a:stretch>
            </p:blipFill>
            <p:spPr>
              <a:xfrm>
                <a:off x="5721518" y="278509"/>
                <a:ext cx="2939719" cy="30088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4843C409-468E-BA1F-9BAA-439EDECEE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275" y="278509"/>
                <a:ext cx="4454714" cy="6300981"/>
              </a:xfrm>
              <a:prstGeom prst="rect">
                <a:avLst/>
              </a:prstGeom>
            </p:spPr>
          </p:pic>
          <p:sp>
            <p:nvSpPr>
              <p:cNvPr id="2" name="楕円 1">
                <a:extLst>
                  <a:ext uri="{FF2B5EF4-FFF2-40B4-BE49-F238E27FC236}">
                    <a16:creationId xmlns:a16="http://schemas.microsoft.com/office/drawing/2014/main" id="{3FF80516-05E4-9568-3F43-C327C2D8F78B}"/>
                  </a:ext>
                </a:extLst>
              </p:cNvPr>
              <p:cNvSpPr/>
              <p:nvPr/>
            </p:nvSpPr>
            <p:spPr>
              <a:xfrm>
                <a:off x="3020250" y="6081713"/>
                <a:ext cx="113475" cy="110751"/>
              </a:xfrm>
              <a:prstGeom prst="ellipse">
                <a:avLst/>
              </a:prstGeom>
              <a:solidFill>
                <a:srgbClr val="3333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楕円 9">
                <a:extLst>
                  <a:ext uri="{FF2B5EF4-FFF2-40B4-BE49-F238E27FC236}">
                    <a16:creationId xmlns:a16="http://schemas.microsoft.com/office/drawing/2014/main" id="{33C88A85-9CDB-E770-9122-92B875492D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66152" y="1119188"/>
                <a:ext cx="111096" cy="112106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9518B47-D7BB-D70F-0DAF-86E94AD724FF}"/>
                  </a:ext>
                </a:extLst>
              </p:cNvPr>
              <p:cNvSpPr txBox="1"/>
              <p:nvPr/>
            </p:nvSpPr>
            <p:spPr>
              <a:xfrm>
                <a:off x="3161804" y="5804714"/>
                <a:ext cx="95410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200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京都市役所</a:t>
                </a:r>
              </a:p>
            </p:txBody>
          </p:sp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72CAC37-B250-4062-CBE3-32C354C7D845}"/>
                  </a:ext>
                </a:extLst>
              </p:cNvPr>
              <p:cNvSpPr txBox="1"/>
              <p:nvPr/>
            </p:nvSpPr>
            <p:spPr>
              <a:xfrm>
                <a:off x="9132766" y="687072"/>
                <a:ext cx="1800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dirty="0"/>
                  <a:t>別紙１　位置図</a:t>
                </a:r>
              </a:p>
            </p:txBody>
          </p:sp>
          <p:cxnSp>
            <p:nvCxnSpPr>
              <p:cNvPr id="16" name="直線コネクタ 15">
                <a:extLst>
                  <a:ext uri="{FF2B5EF4-FFF2-40B4-BE49-F238E27FC236}">
                    <a16:creationId xmlns:a16="http://schemas.microsoft.com/office/drawing/2014/main" id="{9A6928C2-CAD2-9555-9439-F0DE781CD417}"/>
                  </a:ext>
                </a:extLst>
              </p:cNvPr>
              <p:cNvCxnSpPr>
                <a:cxnSpLocks/>
                <a:stCxn id="10" idx="0"/>
              </p:cNvCxnSpPr>
              <p:nvPr/>
            </p:nvCxnSpPr>
            <p:spPr>
              <a:xfrm flipV="1">
                <a:off x="3421700" y="254956"/>
                <a:ext cx="2299818" cy="86423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線コネクタ 18">
                <a:extLst>
                  <a:ext uri="{FF2B5EF4-FFF2-40B4-BE49-F238E27FC236}">
                    <a16:creationId xmlns:a16="http://schemas.microsoft.com/office/drawing/2014/main" id="{7C5600A0-AF55-53F8-112D-8AF10ED4BB55}"/>
                  </a:ext>
                </a:extLst>
              </p:cNvPr>
              <p:cNvCxnSpPr>
                <a:cxnSpLocks/>
                <a:stCxn id="10" idx="4"/>
              </p:cNvCxnSpPr>
              <p:nvPr/>
            </p:nvCxnSpPr>
            <p:spPr>
              <a:xfrm>
                <a:off x="3421700" y="1231294"/>
                <a:ext cx="2299818" cy="205605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3C96EF63-5D22-4F2E-31B0-607E376B3B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40806" y="1733550"/>
                <a:ext cx="127990" cy="12799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28" name="図 27" descr="森の中にある川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5D6A5A92-07B9-1ADB-589C-E0B7EFD2D4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53338" y="3567641"/>
                <a:ext cx="4015798" cy="3011849"/>
              </a:xfrm>
              <a:prstGeom prst="rect">
                <a:avLst/>
              </a:prstGeom>
            </p:spPr>
          </p:pic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053E0702-0A82-4F06-A0AC-F29D340C1F24}"/>
                  </a:ext>
                </a:extLst>
              </p:cNvPr>
              <p:cNvSpPr txBox="1"/>
              <p:nvPr/>
            </p:nvSpPr>
            <p:spPr>
              <a:xfrm>
                <a:off x="6648270" y="2530334"/>
                <a:ext cx="1415772" cy="276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200" dirty="0">
                    <a:latin typeface="ＭＳ 明朝" panose="02020609040205080304" pitchFamily="17" charset="-128"/>
                    <a:ea typeface="ＭＳ 明朝" panose="02020609040205080304" pitchFamily="17" charset="-128"/>
                  </a:rPr>
                  <a:t>山村都市交流の森</a:t>
                </a:r>
                <a:endParaRPr kumimoji="1" lang="ja-JP" altLang="en-US" sz="1200" dirty="0">
                  <a:latin typeface="ＭＳ 明朝" panose="02020609040205080304" pitchFamily="17" charset="-128"/>
                  <a:ea typeface="ＭＳ 明朝" panose="02020609040205080304" pitchFamily="17" charset="-128"/>
                </a:endParaRPr>
              </a:p>
            </p:txBody>
          </p:sp>
        </p:grpSp>
        <p:sp>
          <p:nvSpPr>
            <p:cNvPr id="4" name="矢印: 右 3">
              <a:extLst>
                <a:ext uri="{FF2B5EF4-FFF2-40B4-BE49-F238E27FC236}">
                  <a16:creationId xmlns:a16="http://schemas.microsoft.com/office/drawing/2014/main" id="{AAE2115F-1CE4-E2E1-7D71-502AA4AF5579}"/>
                </a:ext>
              </a:extLst>
            </p:cNvPr>
            <p:cNvSpPr/>
            <p:nvPr/>
          </p:nvSpPr>
          <p:spPr>
            <a:xfrm rot="13008341">
              <a:off x="6443715" y="2432092"/>
              <a:ext cx="190244" cy="12799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92390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10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明朝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>Kyoto City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Kyoto</dc:creator>
  <cp:lastModifiedBy>Kyoto</cp:lastModifiedBy>
  <cp:revision>10</cp:revision>
  <cp:lastPrinted>2026-10-16T02:42:42Z</cp:lastPrinted>
  <dcterms:created xsi:type="dcterms:W3CDTF">2025-04-21T07:17:03Z</dcterms:created>
  <dcterms:modified xsi:type="dcterms:W3CDTF">2026-10-16T05:35:08Z</dcterms:modified>
</cp:coreProperties>
</file>